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5285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0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5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5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5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4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0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3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27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85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03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178AFE3-8DEF-4042-8DDD-080E128386B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486FF47-63BE-42B5-B666-70AF856BE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5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1" y="1023867"/>
            <a:ext cx="11292399" cy="3349641"/>
          </a:xfrm>
        </p:spPr>
        <p:txBody>
          <a:bodyPr anchor="ctr">
            <a:normAutofit/>
          </a:bodyPr>
          <a:lstStyle/>
          <a:p>
            <a:pPr algn="ctr" rtl="1"/>
            <a:r>
              <a:rPr lang="ar-IQ" sz="6600" dirty="0" smtClean="0"/>
              <a:t>المنطق ومنهجية التصميم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376" y="4734362"/>
            <a:ext cx="4756220" cy="1037760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 smtClean="0"/>
              <a:t>مدرسة المادة : م.د. مياده لطفي عبد الوهاب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051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11" y="1115367"/>
            <a:ext cx="10611977" cy="426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61" y="1225550"/>
            <a:ext cx="10408877" cy="500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9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61" y="977899"/>
            <a:ext cx="10408877" cy="490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61" y="180870"/>
            <a:ext cx="10408877" cy="644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11" y="266699"/>
            <a:ext cx="10611977" cy="63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53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36" y="823965"/>
            <a:ext cx="10307327" cy="527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المحاضرة الثالثة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03" y="2069960"/>
            <a:ext cx="11384782" cy="4634593"/>
          </a:xfrm>
        </p:spPr>
        <p:txBody>
          <a:bodyPr>
            <a:normAutofit/>
          </a:bodyPr>
          <a:lstStyle/>
          <a:p>
            <a:pPr algn="r" rtl="1"/>
            <a:r>
              <a:rPr lang="ar-IQ" dirty="0">
                <a:cs typeface="+mj-cs"/>
              </a:rPr>
              <a:t>تركز هذه المحاضرة على تحديد مفهوم التفكير وأنماطه ، </a:t>
            </a:r>
            <a:r>
              <a:rPr lang="ar-IQ" dirty="0" smtClean="0">
                <a:cs typeface="+mj-cs"/>
              </a:rPr>
              <a:t>واستراتيجيات التفكير </a:t>
            </a:r>
            <a:r>
              <a:rPr lang="ar-IQ" dirty="0">
                <a:cs typeface="+mj-cs"/>
              </a:rPr>
              <a:t>المنتج ، ومفهوم التفكير المبدع وتقنياته ، إذ سيتم التطرق إلى 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dirty="0" smtClean="0">
                <a:cs typeface="+mj-cs"/>
              </a:rPr>
              <a:t>ما </a:t>
            </a:r>
            <a:r>
              <a:rPr lang="ar-IQ" dirty="0">
                <a:cs typeface="+mj-cs"/>
              </a:rPr>
              <a:t>هو </a:t>
            </a:r>
            <a:r>
              <a:rPr lang="ar-IQ" dirty="0" smtClean="0">
                <a:cs typeface="+mj-cs"/>
              </a:rPr>
              <a:t>التفكير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dirty="0" smtClean="0">
                <a:cs typeface="+mj-cs"/>
              </a:rPr>
              <a:t>أنماط </a:t>
            </a:r>
            <a:r>
              <a:rPr lang="ar-IQ" dirty="0">
                <a:cs typeface="+mj-cs"/>
              </a:rPr>
              <a:t>التفكير </a:t>
            </a:r>
            <a:endParaRPr lang="ar-IQ" dirty="0" smtClean="0">
              <a:cs typeface="+mj-cs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IQ" dirty="0" smtClean="0">
                <a:cs typeface="+mj-cs"/>
              </a:rPr>
              <a:t>إستراتيجيات </a:t>
            </a:r>
            <a:r>
              <a:rPr lang="ar-IQ" dirty="0">
                <a:cs typeface="+mj-cs"/>
              </a:rPr>
              <a:t>التفكير </a:t>
            </a:r>
            <a:r>
              <a:rPr lang="ar-IQ" dirty="0" smtClean="0">
                <a:cs typeface="+mj-cs"/>
              </a:rPr>
              <a:t>المنتج.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IQ" dirty="0" smtClean="0"/>
              <a:t>التفكير المبدع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IQ" dirty="0" smtClean="0"/>
              <a:t>تقنيات </a:t>
            </a:r>
            <a:r>
              <a:rPr lang="ar-IQ" dirty="0"/>
              <a:t>التفكير </a:t>
            </a:r>
            <a:r>
              <a:rPr lang="ar-IQ" dirty="0" smtClean="0"/>
              <a:t>المبدع </a:t>
            </a:r>
            <a:endParaRPr lang="ar-IQ" dirty="0" smtClean="0">
              <a:cs typeface="+mj-cs"/>
            </a:endParaRPr>
          </a:p>
          <a:p>
            <a:pPr marL="457200" indent="-457200" algn="r" rtl="1">
              <a:buFont typeface="+mj-lt"/>
              <a:buAutoNum type="arabicPeriod"/>
            </a:pPr>
            <a:endParaRPr lang="ar-IQ" dirty="0" smtClean="0">
              <a:cs typeface="+mj-cs"/>
            </a:endParaRPr>
          </a:p>
          <a:p>
            <a:pPr algn="r" rtl="1"/>
            <a:endParaRPr lang="ar-IQ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332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75747" y="519764"/>
            <a:ext cx="69879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6600" dirty="0" smtClean="0"/>
              <a:t>التفكير</a:t>
            </a:r>
            <a:endParaRPr lang="en-US" sz="6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782" y="1708220"/>
            <a:ext cx="10815077" cy="46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9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429" y="974690"/>
            <a:ext cx="10713527" cy="30101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63364"/>
          <a:stretch/>
        </p:blipFill>
        <p:spPr>
          <a:xfrm>
            <a:off x="912042" y="4451421"/>
            <a:ext cx="10580914" cy="159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61" y="802961"/>
            <a:ext cx="11147919" cy="367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99" y="368299"/>
            <a:ext cx="10561202" cy="61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6859"/>
          <a:stretch/>
        </p:blipFill>
        <p:spPr>
          <a:xfrm>
            <a:off x="959764" y="494463"/>
            <a:ext cx="10815077" cy="12037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794"/>
          <a:stretch/>
        </p:blipFill>
        <p:spPr>
          <a:xfrm>
            <a:off x="1063448" y="1698171"/>
            <a:ext cx="10205777" cy="495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78" y="661445"/>
            <a:ext cx="10419875" cy="308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86" y="679449"/>
            <a:ext cx="10510427" cy="549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52</Words>
  <Application>Microsoft Office PowerPoint</Application>
  <PresentationFormat>Widescreen</PresentationFormat>
  <Paragraphs>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 Light</vt:lpstr>
      <vt:lpstr>Times New Roman</vt:lpstr>
      <vt:lpstr>Metropolitan</vt:lpstr>
      <vt:lpstr>المنطق ومنهجية التصميم</vt:lpstr>
      <vt:lpstr>المحاضرة الثالثة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المنطق ومنهجية التصميم</dc:title>
  <dc:creator>DR.Ahmed Saker 2O14</dc:creator>
  <cp:lastModifiedBy>DR.Ahmed Saker 2O14</cp:lastModifiedBy>
  <cp:revision>26</cp:revision>
  <dcterms:created xsi:type="dcterms:W3CDTF">2020-12-19T17:04:01Z</dcterms:created>
  <dcterms:modified xsi:type="dcterms:W3CDTF">2021-02-27T09:14:19Z</dcterms:modified>
</cp:coreProperties>
</file>