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143000"/>
          </a:xfrm>
        </p:spPr>
        <p:txBody>
          <a:bodyPr>
            <a:noAutofit/>
          </a:bodyPr>
          <a:lstStyle/>
          <a:p>
            <a:r>
              <a:rPr lang="ar-IQ" sz="19900" dirty="0" smtClean="0">
                <a:solidFill>
                  <a:schemeClr val="tx1"/>
                </a:solidFill>
                <a:effectLst/>
                <a:latin typeface="Arabic Typesetting" pitchFamily="66" charset="-78"/>
                <a:ea typeface="Adobe Fan Heiti Std B" pitchFamily="34" charset="-128"/>
                <a:cs typeface="Arabic Typesetting" pitchFamily="66" charset="-78"/>
              </a:rPr>
              <a:t>صوتيات العمارة</a:t>
            </a:r>
            <a:endParaRPr lang="ar-IQ" sz="19900" dirty="0">
              <a:solidFill>
                <a:schemeClr val="tx1"/>
              </a:solidFill>
              <a:effectLst/>
              <a:latin typeface="Arabic Typesetting" pitchFamily="66" charset="-78"/>
              <a:ea typeface="Adobe Fan Heiti Std B" pitchFamily="34" charset="-12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3886200"/>
            <a:ext cx="6096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dirty="0" smtClean="0"/>
              <a:t>المرحلة الثالثة</a:t>
            </a:r>
          </a:p>
          <a:p>
            <a:pPr algn="ctr"/>
            <a:r>
              <a:rPr lang="en-US" sz="3200" dirty="0" smtClean="0"/>
              <a:t>2015-2016</a:t>
            </a:r>
          </a:p>
          <a:p>
            <a:pPr algn="ctr"/>
            <a:r>
              <a:rPr lang="ar-IQ" sz="3200" dirty="0" smtClean="0"/>
              <a:t>المحاضرة </a:t>
            </a:r>
            <a:r>
              <a:rPr lang="ar-IQ" sz="3200" dirty="0" smtClean="0"/>
              <a:t>السادسة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914400"/>
            <a:ext cx="8229600" cy="470916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مفردات المحاضرة 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السادسة</a:t>
            </a:r>
            <a:r>
              <a:rPr lang="ar-IQ" sz="3600" b="1" dirty="0" smtClean="0"/>
              <a:t>.</a:t>
            </a:r>
            <a:endParaRPr lang="ar-IQ" sz="3600" b="1" dirty="0" smtClean="0"/>
          </a:p>
          <a:p>
            <a:pPr marL="708660" indent="-57150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ar-IQ" sz="3600" b="1" dirty="0" smtClean="0"/>
              <a:t>مشاكل القاعات الصوتية.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ar-IQ" sz="3600" b="1" dirty="0" smtClean="0"/>
              <a:t>تجميع الطاقة الصوتية.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ar-IQ" sz="3600" b="1" dirty="0" smtClean="0"/>
              <a:t>الصدى.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ar-IQ" sz="3600" b="1" dirty="0" smtClean="0"/>
              <a:t>الصدى المتكرر.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ar-IQ" sz="3600" b="1" dirty="0" smtClean="0"/>
              <a:t>انتشار الصوت.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ar-IQ" sz="3600" b="1" dirty="0" smtClean="0"/>
              <a:t>زمن ارتداد الصوت.</a:t>
            </a:r>
          </a:p>
          <a:p>
            <a:pPr marL="880110" indent="-74295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endParaRPr lang="ar-IQ" sz="3600" b="1" dirty="0" smtClean="0"/>
          </a:p>
          <a:p>
            <a:pPr marL="708660" indent="-571500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Arial" panose="020B0604020202020204" pitchFamily="34" charset="0"/>
              <a:buChar char="•"/>
              <a:defRPr/>
            </a:pPr>
            <a:endParaRPr lang="en-US" sz="3600" dirty="0"/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lang="ar-IQ" sz="3600" b="1" dirty="0" smtClean="0"/>
          </a:p>
          <a:p>
            <a:pPr marL="65151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ar-IQ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ar-IQ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99506" y="457200"/>
            <a:ext cx="8229600" cy="1143000"/>
          </a:xfrm>
        </p:spPr>
        <p:txBody>
          <a:bodyPr/>
          <a:lstStyle/>
          <a:p>
            <a:pPr algn="r"/>
            <a:r>
              <a:rPr lang="ar-IQ" dirty="0" smtClean="0"/>
              <a:t>أساليب مقترحة لمنع حدوث الصدى</a:t>
            </a:r>
            <a:endParaRPr lang="ar-IQ" dirty="0"/>
          </a:p>
        </p:txBody>
      </p:sp>
      <p:pic>
        <p:nvPicPr>
          <p:cNvPr id="7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180" y="1741395"/>
            <a:ext cx="7412690" cy="403860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00" y="5797924"/>
            <a:ext cx="7616251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86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1695</TotalTime>
  <Words>36</Words>
  <Application>Microsoft Office PowerPoint</Application>
  <PresentationFormat>عرض على الشاشة (3:4)‏</PresentationFormat>
  <Paragraphs>15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12" baseType="lpstr">
      <vt:lpstr>Adobe Fan Heiti Std B</vt:lpstr>
      <vt:lpstr>Arabic Typesetting</vt:lpstr>
      <vt:lpstr>Arial</vt:lpstr>
      <vt:lpstr>Calibri</vt:lpstr>
      <vt:lpstr>Constantia</vt:lpstr>
      <vt:lpstr>Majalla UI</vt:lpstr>
      <vt:lpstr>Traditional Arabic</vt:lpstr>
      <vt:lpstr>Wingdings 2</vt:lpstr>
      <vt:lpstr>Flow</vt:lpstr>
      <vt:lpstr>صوتيات العمارة</vt:lpstr>
      <vt:lpstr>عرض تقديمي في PowerPoint</vt:lpstr>
      <vt:lpstr>أساليب مقترحة لمنع حدوث الصدى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صوتيات العمارة</dc:title>
  <dc:creator>az</dc:creator>
  <cp:lastModifiedBy>DR.Ahmed Saker 2O14</cp:lastModifiedBy>
  <cp:revision>35</cp:revision>
  <dcterms:created xsi:type="dcterms:W3CDTF">2006-08-16T00:00:00Z</dcterms:created>
  <dcterms:modified xsi:type="dcterms:W3CDTF">2016-04-10T16:05:46Z</dcterms:modified>
</cp:coreProperties>
</file>