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75" r:id="rId3"/>
    <p:sldId id="270" r:id="rId4"/>
    <p:sldId id="271" r:id="rId5"/>
    <p:sldId id="274" r:id="rId6"/>
    <p:sldId id="272" r:id="rId7"/>
    <p:sldId id="273" r:id="rId8"/>
    <p:sldId id="276" r:id="rId9"/>
    <p:sldId id="277" r:id="rId10"/>
    <p:sldId id="278" r:id="rId11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2244" y="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00050" y="1828800"/>
            <a:ext cx="5888736" cy="24384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00050" y="4304715"/>
            <a:ext cx="5891022" cy="23368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1219202"/>
            <a:ext cx="1543050" cy="6949017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1219202"/>
            <a:ext cx="4514850" cy="6949017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764" y="1755648"/>
            <a:ext cx="5829300" cy="1816608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7764" y="3606219"/>
            <a:ext cx="5829300" cy="2012949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938784"/>
            <a:ext cx="6172200" cy="1524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560113"/>
            <a:ext cx="3028950" cy="591312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560113"/>
            <a:ext cx="3028950" cy="591312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938784"/>
            <a:ext cx="6172200" cy="1524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473664"/>
            <a:ext cx="3030141" cy="879136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3483769" y="2479677"/>
            <a:ext cx="3031331" cy="873124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42900" y="3352800"/>
            <a:ext cx="3030141" cy="5127627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352800"/>
            <a:ext cx="3031331" cy="5127627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938784"/>
            <a:ext cx="6229350" cy="1524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685803"/>
            <a:ext cx="2057400" cy="154940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14350" y="2235200"/>
            <a:ext cx="2057400" cy="6096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681287" y="2235200"/>
            <a:ext cx="3833813" cy="6096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2374315" y="1477436"/>
            <a:ext cx="3943350" cy="54864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6003101" y="7146359"/>
            <a:ext cx="116586" cy="207264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69329"/>
            <a:ext cx="1659636" cy="211016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771713"/>
            <a:ext cx="1657350" cy="290576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057900" y="8475134"/>
            <a:ext cx="457200" cy="486833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2614345" y="1599356"/>
            <a:ext cx="3463290" cy="524256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7144" y="7755467"/>
            <a:ext cx="6872288" cy="138853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3286125" y="8293101"/>
            <a:ext cx="3571875" cy="8509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7144" y="-9525"/>
            <a:ext cx="6872288" cy="138853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3286125" y="-9525"/>
            <a:ext cx="3571875" cy="8509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342900" y="938784"/>
            <a:ext cx="6172200" cy="1524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342900" y="2580640"/>
            <a:ext cx="6172200" cy="5852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3/20/2016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000250" y="8475134"/>
            <a:ext cx="2514600" cy="486833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5943600" y="8475134"/>
            <a:ext cx="571500" cy="486833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4263" y="269877"/>
            <a:ext cx="6885411" cy="865632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emf"/><Relationship Id="rId5" Type="http://schemas.openxmlformats.org/officeDocument/2006/relationships/image" Target="../media/image14.emf"/><Relationship Id="rId4" Type="http://schemas.openxmlformats.org/officeDocument/2006/relationships/image" Target="../media/image13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667000"/>
            <a:ext cx="6172200" cy="1524000"/>
          </a:xfrm>
        </p:spPr>
        <p:txBody>
          <a:bodyPr anchor="ctr">
            <a:noAutofit/>
          </a:bodyPr>
          <a:lstStyle/>
          <a:p>
            <a:pPr algn="ctr">
              <a:tabLst>
                <a:tab pos="2952750" algn="l"/>
              </a:tabLst>
            </a:pPr>
            <a:r>
              <a:rPr lang="ar-IQ" sz="13800" dirty="0" smtClean="0">
                <a:solidFill>
                  <a:schemeClr val="tx1"/>
                </a:solidFill>
                <a:effectLst/>
                <a:latin typeface="Arabic Typesetting" pitchFamily="66" charset="-78"/>
                <a:ea typeface="Adobe Fan Heiti Std B" pitchFamily="34" charset="-128"/>
                <a:cs typeface="Arabic Typesetting" pitchFamily="66" charset="-78"/>
              </a:rPr>
              <a:t>صوتيات العمارة</a:t>
            </a:r>
            <a:endParaRPr lang="ar-IQ" sz="13800" dirty="0">
              <a:solidFill>
                <a:schemeClr val="tx1"/>
              </a:solidFill>
              <a:effectLst/>
              <a:latin typeface="Arabic Typesetting" pitchFamily="66" charset="-78"/>
              <a:ea typeface="Adobe Fan Heiti Std B" pitchFamily="34" charset="-128"/>
              <a:cs typeface="Arabic Typesetting" pitchFamily="66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71550" y="5181600"/>
            <a:ext cx="4572000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IQ" sz="3200" dirty="0" smtClean="0"/>
              <a:t>المرحلة الثالثة</a:t>
            </a:r>
          </a:p>
          <a:p>
            <a:pPr algn="ctr"/>
            <a:r>
              <a:rPr lang="en-US" sz="3200" dirty="0" smtClean="0"/>
              <a:t>2015-2016</a:t>
            </a:r>
          </a:p>
          <a:p>
            <a:pPr algn="ctr"/>
            <a:r>
              <a:rPr lang="ar-IQ" sz="3200" dirty="0" smtClean="0"/>
              <a:t>المحاضرة الرابعة</a:t>
            </a:r>
            <a:endParaRPr lang="ar-IQ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lum bright="-20000" contrast="40000"/>
          </a:blip>
          <a:stretch>
            <a:fillRect/>
          </a:stretch>
        </p:blipFill>
        <p:spPr>
          <a:xfrm>
            <a:off x="672192" y="914400"/>
            <a:ext cx="5301553" cy="76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1419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just"/>
            <a:r>
              <a:rPr lang="ar-IQ" b="1" dirty="0" smtClean="0">
                <a:solidFill>
                  <a:schemeClr val="tx1"/>
                </a:solidFill>
              </a:rPr>
              <a:t>مفردات المحاضرة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2462784"/>
            <a:ext cx="6172200" cy="5852160"/>
          </a:xfrm>
        </p:spPr>
        <p:txBody>
          <a:bodyPr/>
          <a:lstStyle/>
          <a:p>
            <a:r>
              <a:rPr lang="ar-IQ" b="1" dirty="0"/>
              <a:t>الضوضاء ودرجة الا </a:t>
            </a:r>
            <a:r>
              <a:rPr lang="ar-IQ" b="1" dirty="0" smtClean="0"/>
              <a:t>نزعاج</a:t>
            </a:r>
          </a:p>
          <a:p>
            <a:r>
              <a:rPr lang="ar-IQ" b="1" dirty="0"/>
              <a:t>تأثير الضوضاء في فهم البيئة الصوتية والاحساس بالمجال </a:t>
            </a:r>
            <a:r>
              <a:rPr lang="ar-IQ" b="1" dirty="0" smtClean="0"/>
              <a:t>السمعي.</a:t>
            </a:r>
          </a:p>
          <a:p>
            <a:r>
              <a:rPr lang="ar-IQ" b="1" dirty="0"/>
              <a:t>مناسيب الضوضاء المقبولة </a:t>
            </a:r>
            <a:r>
              <a:rPr lang="ar-IQ" b="1" dirty="0" smtClean="0"/>
              <a:t>عالميا .</a:t>
            </a:r>
          </a:p>
          <a:p>
            <a:r>
              <a:rPr lang="ar-IQ" b="1" dirty="0"/>
              <a:t>أنواع المصادر </a:t>
            </a:r>
            <a:r>
              <a:rPr lang="ar-IQ" b="1" dirty="0" smtClean="0"/>
              <a:t>الضوضائية.</a:t>
            </a:r>
          </a:p>
          <a:p>
            <a:r>
              <a:rPr lang="ar-IQ" b="1" dirty="0"/>
              <a:t>معايير الضوضاء </a:t>
            </a:r>
            <a:r>
              <a:rPr lang="ar-IQ" b="1" dirty="0" smtClean="0"/>
              <a:t>المفضلة</a:t>
            </a:r>
          </a:p>
          <a:p>
            <a:endParaRPr lang="ar-IQ" b="1" dirty="0" smtClean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345791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0497" y="1447800"/>
            <a:ext cx="5778311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961252" y="6324600"/>
            <a:ext cx="48768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ar-IQ" b="1" dirty="0" smtClean="0"/>
              <a:t>نسبة الانزعاج بسبب الضوضاء لدى المتعرضين لها في المناطق السكنية</a:t>
            </a:r>
            <a:endParaRPr lang="ar-IQ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600200"/>
            <a:ext cx="5886195" cy="371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80745" y="2819400"/>
            <a:ext cx="3696510" cy="141004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63"/>
          <a:stretch/>
        </p:blipFill>
        <p:spPr>
          <a:xfrm>
            <a:off x="118600" y="4495800"/>
            <a:ext cx="6620799" cy="327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38216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51161" y="978683"/>
            <a:ext cx="4166446" cy="365944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" y="4647093"/>
            <a:ext cx="5335169" cy="4496907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04800" y="4238018"/>
            <a:ext cx="208743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IQ" sz="2000" b="1" dirty="0">
                <a:latin typeface="Simplified Arabic,Bold"/>
              </a:rPr>
              <a:t>انتشار </a:t>
            </a:r>
            <a:r>
              <a:rPr lang="ar-IQ" sz="2000" b="1" dirty="0" smtClean="0">
                <a:latin typeface="Simplified Arabic,Bold"/>
              </a:rPr>
              <a:t>المصدر  النقطي</a:t>
            </a:r>
            <a:endParaRPr lang="ar-IQ" sz="2000" dirty="0"/>
          </a:p>
        </p:txBody>
      </p:sp>
    </p:spTree>
    <p:extLst>
      <p:ext uri="{BB962C8B-B14F-4D97-AF65-F5344CB8AC3E}">
        <p14:creationId xmlns:p14="http://schemas.microsoft.com/office/powerpoint/2010/main" val="32569611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2900" y="381000"/>
            <a:ext cx="6172200" cy="526593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143000" y="6410028"/>
            <a:ext cx="4191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b="1" dirty="0">
                <a:latin typeface="Simplified Arabic,Bold"/>
              </a:rPr>
              <a:t>عند انتشار الصوت من المصدر الخطي يحصل التوهين</a:t>
            </a:r>
            <a:endParaRPr lang="ar-IQ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lum bright="-20000" contrast="40000"/>
          </a:blip>
          <a:stretch>
            <a:fillRect/>
          </a:stretch>
        </p:blipFill>
        <p:spPr>
          <a:xfrm>
            <a:off x="1532965" y="1172563"/>
            <a:ext cx="3607423" cy="132061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70906" y="6779207"/>
            <a:ext cx="3305894" cy="383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50680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1536" r="7713" b="11787"/>
          <a:stretch/>
        </p:blipFill>
        <p:spPr>
          <a:xfrm>
            <a:off x="3119719" y="1447800"/>
            <a:ext cx="3200400" cy="2667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l="13977" r="15909" b="12924"/>
          <a:stretch/>
        </p:blipFill>
        <p:spPr>
          <a:xfrm>
            <a:off x="345140" y="1711063"/>
            <a:ext cx="2743201" cy="27432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4">
            <a:lum bright="-20000" contrast="40000"/>
          </a:blip>
          <a:srcRect l="12881" t="5398" r="635"/>
          <a:stretch/>
        </p:blipFill>
        <p:spPr>
          <a:xfrm>
            <a:off x="2010601" y="4322631"/>
            <a:ext cx="3581400" cy="3220662"/>
          </a:xfrm>
          <a:prstGeom prst="rect">
            <a:avLst/>
          </a:prstGeom>
        </p:spPr>
      </p:pic>
      <p:grpSp>
        <p:nvGrpSpPr>
          <p:cNvPr id="8" name="Group 7"/>
          <p:cNvGrpSpPr/>
          <p:nvPr/>
        </p:nvGrpSpPr>
        <p:grpSpPr>
          <a:xfrm>
            <a:off x="968188" y="7851221"/>
            <a:ext cx="4623813" cy="927328"/>
            <a:chOff x="990600" y="8090588"/>
            <a:chExt cx="4623813" cy="927328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5">
              <a:lum contrast="20000"/>
            </a:blip>
            <a:stretch>
              <a:fillRect/>
            </a:stretch>
          </p:blipFill>
          <p:spPr>
            <a:xfrm>
              <a:off x="990600" y="8090588"/>
              <a:ext cx="4623813" cy="406500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144436" y="8497088"/>
              <a:ext cx="3950566" cy="52082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80010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lum bright="-20000" contrast="40000"/>
          </a:blip>
          <a:srcRect l="1414" r="2435"/>
          <a:stretch/>
        </p:blipFill>
        <p:spPr>
          <a:xfrm>
            <a:off x="805398" y="914401"/>
            <a:ext cx="5057252" cy="6477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lum bright="-20000" contrast="40000"/>
          </a:blip>
          <a:srcRect l="825" r="624"/>
          <a:stretch/>
        </p:blipFill>
        <p:spPr>
          <a:xfrm>
            <a:off x="808087" y="7382436"/>
            <a:ext cx="5054563" cy="1278759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015206" y="8661195"/>
            <a:ext cx="4800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IQ" dirty="0"/>
              <a:t>المعايير </a:t>
            </a:r>
            <a:r>
              <a:rPr lang="ar-IQ" dirty="0" smtClean="0"/>
              <a:t>المفضلة للضوضائية </a:t>
            </a:r>
            <a:r>
              <a:rPr lang="ar-IQ" dirty="0"/>
              <a:t>في مختمف أنواع الفضاءات</a:t>
            </a:r>
          </a:p>
        </p:txBody>
      </p:sp>
    </p:spTree>
    <p:extLst>
      <p:ext uri="{BB962C8B-B14F-4D97-AF65-F5344CB8AC3E}">
        <p14:creationId xmlns:p14="http://schemas.microsoft.com/office/powerpoint/2010/main" val="35023004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933</TotalTime>
  <Words>63</Words>
  <Application>Microsoft Office PowerPoint</Application>
  <PresentationFormat>On-screen Show (4:3)</PresentationFormat>
  <Paragraphs>14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Adobe Fan Heiti Std B</vt:lpstr>
      <vt:lpstr>Arabic Typesetting</vt:lpstr>
      <vt:lpstr>Calibri</vt:lpstr>
      <vt:lpstr>Constantia</vt:lpstr>
      <vt:lpstr>Majalla UI</vt:lpstr>
      <vt:lpstr>Simplified Arabic,Bold</vt:lpstr>
      <vt:lpstr>Traditional Arabic</vt:lpstr>
      <vt:lpstr>Wingdings 2</vt:lpstr>
      <vt:lpstr>Flow</vt:lpstr>
      <vt:lpstr>صوتيات العمارة</vt:lpstr>
      <vt:lpstr>مفردات المحاضرة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صوتيات العمارة</dc:title>
  <dc:creator>az</dc:creator>
  <cp:lastModifiedBy>MAIADA</cp:lastModifiedBy>
  <cp:revision>53</cp:revision>
  <dcterms:created xsi:type="dcterms:W3CDTF">2006-08-16T00:00:00Z</dcterms:created>
  <dcterms:modified xsi:type="dcterms:W3CDTF">2016-03-20T02:03:24Z</dcterms:modified>
</cp:coreProperties>
</file>