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67" r:id="rId4"/>
    <p:sldId id="268" r:id="rId5"/>
    <p:sldId id="269" r:id="rId6"/>
    <p:sldId id="270" r:id="rId7"/>
    <p:sldId id="271" r:id="rId8"/>
    <p:sldId id="274" r:id="rId9"/>
    <p:sldId id="272" r:id="rId10"/>
    <p:sldId id="273" r:id="rId11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2100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67000"/>
            <a:ext cx="6172200" cy="1524000"/>
          </a:xfrm>
        </p:spPr>
        <p:txBody>
          <a:bodyPr anchor="ctr">
            <a:noAutofit/>
          </a:bodyPr>
          <a:lstStyle/>
          <a:p>
            <a:pPr algn="ctr">
              <a:tabLst>
                <a:tab pos="2952750" algn="l"/>
              </a:tabLst>
            </a:pPr>
            <a:r>
              <a:rPr lang="ar-IQ" sz="13800" dirty="0" smtClean="0">
                <a:solidFill>
                  <a:schemeClr val="tx1"/>
                </a:solidFill>
                <a:effectLst/>
                <a:latin typeface="Arabic Typesetting" pitchFamily="66" charset="-78"/>
                <a:ea typeface="Adobe Fan Heiti Std B" pitchFamily="34" charset="-128"/>
                <a:cs typeface="Arabic Typesetting" pitchFamily="66" charset="-78"/>
              </a:rPr>
              <a:t>صوتيات العمارة</a:t>
            </a:r>
            <a:endParaRPr lang="ar-IQ" sz="13800" dirty="0">
              <a:solidFill>
                <a:schemeClr val="tx1"/>
              </a:solidFill>
              <a:effectLst/>
              <a:latin typeface="Arabic Typesetting" pitchFamily="66" charset="-78"/>
              <a:ea typeface="Adobe Fan Heiti Std B" pitchFamily="34" charset="-128"/>
              <a:cs typeface="Arabic Typesetting" pitchFamily="66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550" y="5181600"/>
            <a:ext cx="4572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3200" dirty="0" smtClean="0"/>
              <a:t>المرحلة الثالثة</a:t>
            </a:r>
          </a:p>
          <a:p>
            <a:pPr algn="ctr"/>
            <a:r>
              <a:rPr lang="en-US" sz="3200" dirty="0" smtClean="0"/>
              <a:t>2015-2016</a:t>
            </a:r>
          </a:p>
          <a:p>
            <a:pPr algn="ctr"/>
            <a:r>
              <a:rPr lang="ar-IQ" sz="3200" dirty="0" smtClean="0"/>
              <a:t>المحاضرة الثالثة</a:t>
            </a:r>
            <a:endParaRPr lang="ar-IQ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981200"/>
            <a:ext cx="6172200" cy="526593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24000" y="7543800"/>
            <a:ext cx="3886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1600" b="1" dirty="0">
                <a:latin typeface="Simplified Arabic,Bold"/>
              </a:rPr>
              <a:t>عند انتشار الصوت من المصدر الخطي يحصل التوهين</a:t>
            </a:r>
            <a:endParaRPr lang="ar-IQ" sz="1600" dirty="0"/>
          </a:p>
        </p:txBody>
      </p:sp>
    </p:spTree>
    <p:extLst>
      <p:ext uri="{BB962C8B-B14F-4D97-AF65-F5344CB8AC3E}">
        <p14:creationId xmlns:p14="http://schemas.microsoft.com/office/powerpoint/2010/main" val="685068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20800"/>
            <a:ext cx="6172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IQ" sz="3600" b="1" dirty="0" smtClean="0"/>
              <a:t>تأثيرات الضوضاء وأنواعها</a:t>
            </a:r>
            <a:endParaRPr lang="ar-IQ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00050" y="2641601"/>
            <a:ext cx="6172200" cy="33239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IQ" sz="2800" dirty="0" smtClean="0"/>
              <a:t>ستتناول هذه المحاضرة معلومات أساسية عن الضوضاء وتأثيراتها السلبية في الانسان. مع توضيح لأبرز أنواع الضوضاء ومصادرها، وتأثيرها في تلقي البيئة السمعية من قبل الانسان وأبرز التوصيات لمناسيب الضوضاء المقبولة.</a:t>
            </a:r>
            <a:endParaRPr lang="ar-IQ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524000"/>
            <a:ext cx="5257800" cy="6261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43050" y="7924800"/>
            <a:ext cx="382905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IQ" sz="2000" b="1" dirty="0" smtClean="0"/>
              <a:t>شكل رقم (1) يبين حدود سمع الانسان</a:t>
            </a:r>
            <a:endParaRPr lang="ar-IQ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812800"/>
            <a:ext cx="3467100" cy="7930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857750" y="2133600"/>
            <a:ext cx="142875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IQ" sz="2000" b="1" dirty="0" smtClean="0"/>
              <a:t> شكل (2) </a:t>
            </a:r>
          </a:p>
          <a:p>
            <a:pPr algn="ctr" rtl="1"/>
            <a:r>
              <a:rPr lang="ar-IQ" sz="2000" b="1" dirty="0" smtClean="0"/>
              <a:t>منسوب الصوت ومعدلات ضغط الصوت لعدد من مصادر الضوضاء</a:t>
            </a:r>
            <a:endParaRPr lang="ar-IQ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447800"/>
            <a:ext cx="6291229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7391400"/>
            <a:ext cx="5763430" cy="6858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447800"/>
            <a:ext cx="5450608" cy="416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143000" y="5867400"/>
            <a:ext cx="4876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IQ" b="1" dirty="0" smtClean="0"/>
              <a:t>نسبة الانزعاج بسبب الضوضاء لدى المتعرضين لها في المناطق السكنية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5886195" cy="371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0745" y="2819400"/>
            <a:ext cx="3696510" cy="14100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63"/>
          <a:stretch/>
        </p:blipFill>
        <p:spPr>
          <a:xfrm>
            <a:off x="118600" y="4495800"/>
            <a:ext cx="6620799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821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1161" y="978683"/>
            <a:ext cx="4166446" cy="36594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647093"/>
            <a:ext cx="5335169" cy="449690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4800" y="4238018"/>
            <a:ext cx="20874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000" b="1" dirty="0">
                <a:latin typeface="Simplified Arabic,Bold"/>
              </a:rPr>
              <a:t>انتشار </a:t>
            </a:r>
            <a:r>
              <a:rPr lang="ar-IQ" sz="2000" b="1" dirty="0" smtClean="0">
                <a:latin typeface="Simplified Arabic,Bold"/>
              </a:rPr>
              <a:t>المصدر  النقطي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2569611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772</TotalTime>
  <Words>87</Words>
  <Application>Microsoft Office PowerPoint</Application>
  <PresentationFormat>عرض على الشاشة (3:4)‏</PresentationFormat>
  <Paragraphs>12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8" baseType="lpstr">
      <vt:lpstr>Adobe Fan Heiti Std B</vt:lpstr>
      <vt:lpstr>Arabic Typesetting</vt:lpstr>
      <vt:lpstr>Calibri</vt:lpstr>
      <vt:lpstr>Constantia</vt:lpstr>
      <vt:lpstr>Majalla UI</vt:lpstr>
      <vt:lpstr>Simplified Arabic,Bold</vt:lpstr>
      <vt:lpstr>Wingdings 2</vt:lpstr>
      <vt:lpstr>Flow</vt:lpstr>
      <vt:lpstr>صوتيات العمارة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صوتيات العمارة</dc:title>
  <dc:creator>az</dc:creator>
  <cp:lastModifiedBy>DR.Ahmed Saker 2O14</cp:lastModifiedBy>
  <cp:revision>40</cp:revision>
  <dcterms:created xsi:type="dcterms:W3CDTF">2006-08-16T00:00:00Z</dcterms:created>
  <dcterms:modified xsi:type="dcterms:W3CDTF">2016-04-16T14:57:21Z</dcterms:modified>
</cp:coreProperties>
</file>