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</dc:creator>
  <cp:lastModifiedBy>suzan</cp:lastModifiedBy>
  <cp:revision>1</cp:revision>
  <dcterms:created xsi:type="dcterms:W3CDTF">2019-01-12T15:29:04Z</dcterms:created>
  <dcterms:modified xsi:type="dcterms:W3CDTF">2020-09-30T18:07:35Z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LastSaved">
    <vt:filetime>2019-01-12T00:00:00Z</vt:filetime>
  </property>
</Properties>
</file>