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693400"/>
  <p:notesSz cx="77724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227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314954"/>
            <a:ext cx="6606540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988304"/>
            <a:ext cx="544068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459482"/>
            <a:ext cx="338099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459482"/>
            <a:ext cx="338099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3049"/>
            <a:ext cx="7772400" cy="106903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27736"/>
            <a:ext cx="699516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459482"/>
            <a:ext cx="699516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944862"/>
            <a:ext cx="2487168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944862"/>
            <a:ext cx="178765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944862"/>
            <a:ext cx="178765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5578" y="1496888"/>
            <a:ext cx="6015990" cy="1270000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125730">
              <a:lnSpc>
                <a:spcPct val="100000"/>
              </a:lnSpc>
              <a:spcBef>
                <a:spcPts val="760"/>
              </a:spcBef>
            </a:pPr>
            <a:r>
              <a:rPr sz="2175" spc="60" baseline="-5747" dirty="0">
                <a:solidFill>
                  <a:srgbClr val="8E8E8E"/>
                </a:solidFill>
                <a:latin typeface="Times New Roman"/>
                <a:cs typeface="Times New Roman"/>
              </a:rPr>
              <a:t>A </a:t>
            </a:r>
            <a:r>
              <a:rPr sz="2175" spc="-30" baseline="-5747" dirty="0">
                <a:solidFill>
                  <a:srgbClr val="5D5D5D"/>
                </a:solidFill>
                <a:latin typeface="Times New Roman"/>
                <a:cs typeface="Times New Roman"/>
              </a:rPr>
              <a:t>piece </a:t>
            </a:r>
            <a:r>
              <a:rPr sz="1450" spc="-20" dirty="0">
                <a:solidFill>
                  <a:srgbClr val="5B5B5B"/>
                </a:solidFill>
                <a:latin typeface="Times New Roman"/>
                <a:cs typeface="Times New Roman"/>
              </a:rPr>
              <a:t>of </a:t>
            </a:r>
            <a:r>
              <a:rPr sz="1450" spc="-15" dirty="0">
                <a:solidFill>
                  <a:srgbClr val="676767"/>
                </a:solidFill>
                <a:latin typeface="Times New Roman"/>
                <a:cs typeface="Times New Roman"/>
              </a:rPr>
              <a:t>filter </a:t>
            </a:r>
            <a:r>
              <a:rPr sz="1450" spc="-20" dirty="0">
                <a:latin typeface="Times New Roman"/>
                <a:cs typeface="Times New Roman"/>
              </a:rPr>
              <a:t>paper </a:t>
            </a:r>
            <a:r>
              <a:rPr sz="1450" spc="-60" dirty="0">
                <a:solidFill>
                  <a:srgbClr val="464646"/>
                </a:solidFill>
                <a:latin typeface="Times New Roman"/>
                <a:cs typeface="Times New Roman"/>
              </a:rPr>
              <a:t>and </a:t>
            </a:r>
            <a:r>
              <a:rPr sz="1450" spc="-30" dirty="0">
                <a:solidFill>
                  <a:srgbClr val="282828"/>
                </a:solidFill>
                <a:latin typeface="Times New Roman"/>
                <a:cs typeface="Times New Roman"/>
              </a:rPr>
              <a:t>conical </a:t>
            </a:r>
            <a:r>
              <a:rPr sz="1450" spc="-25" dirty="0">
                <a:solidFill>
                  <a:srgbClr val="3B3B3B"/>
                </a:solidFill>
                <a:latin typeface="Times New Roman"/>
                <a:cs typeface="Times New Roman"/>
              </a:rPr>
              <a:t>glass </a:t>
            </a:r>
            <a:r>
              <a:rPr sz="1450" spc="-35" dirty="0">
                <a:solidFill>
                  <a:srgbClr val="6E6E6E"/>
                </a:solidFill>
                <a:latin typeface="Times New Roman"/>
                <a:cs typeface="Times New Roman"/>
              </a:rPr>
              <a:t>funnel </a:t>
            </a:r>
            <a:r>
              <a:rPr sz="1450" spc="-20" dirty="0">
                <a:solidFill>
                  <a:srgbClr val="9091AA"/>
                </a:solidFill>
                <a:latin typeface="Times New Roman"/>
                <a:cs typeface="Times New Roman"/>
              </a:rPr>
              <a:t>to </a:t>
            </a:r>
            <a:r>
              <a:rPr sz="1450" spc="-30" dirty="0">
                <a:solidFill>
                  <a:srgbClr val="797979"/>
                </a:solidFill>
                <a:latin typeface="Times New Roman"/>
                <a:cs typeface="Times New Roman"/>
              </a:rPr>
              <a:t>support </a:t>
            </a:r>
            <a:r>
              <a:rPr sz="2175" spc="-15" baseline="5747" dirty="0">
                <a:solidFill>
                  <a:srgbClr val="858AA8"/>
                </a:solidFill>
                <a:latin typeface="Times New Roman"/>
                <a:cs typeface="Times New Roman"/>
              </a:rPr>
              <a:t>it</a:t>
            </a:r>
            <a:r>
              <a:rPr sz="2175" spc="-22" baseline="5747" dirty="0">
                <a:solidFill>
                  <a:srgbClr val="858AA8"/>
                </a:solidFill>
                <a:latin typeface="Times New Roman"/>
                <a:cs typeface="Times New Roman"/>
              </a:rPr>
              <a:t> </a:t>
            </a:r>
            <a:r>
              <a:rPr sz="2175" spc="-30" baseline="5747" dirty="0">
                <a:solidFill>
                  <a:srgbClr val="7B7C93"/>
                </a:solidFill>
                <a:latin typeface="Times New Roman"/>
                <a:cs typeface="Times New Roman"/>
              </a:rPr>
              <a:t>are</a:t>
            </a:r>
            <a:endParaRPr sz="2175" baseline="5747">
              <a:latin typeface="Times New Roman"/>
              <a:cs typeface="Times New Roman"/>
            </a:endParaRPr>
          </a:p>
          <a:p>
            <a:pPr marL="519430">
              <a:lnSpc>
                <a:spcPct val="100000"/>
              </a:lnSpc>
              <a:spcBef>
                <a:spcPts val="660"/>
              </a:spcBef>
            </a:pPr>
            <a:r>
              <a:rPr sz="2175" spc="-15" baseline="-7662" dirty="0">
                <a:solidFill>
                  <a:srgbClr val="707070"/>
                </a:solidFill>
                <a:latin typeface="Times New Roman"/>
                <a:cs typeface="Times New Roman"/>
              </a:rPr>
              <a:t>for </a:t>
            </a:r>
            <a:r>
              <a:rPr sz="2175" spc="-44" baseline="-5747" dirty="0">
                <a:solidFill>
                  <a:srgbClr val="111111"/>
                </a:solidFill>
                <a:latin typeface="Times New Roman"/>
                <a:cs typeface="Times New Roman"/>
              </a:rPr>
              <a:t>gravity </a:t>
            </a:r>
            <a:r>
              <a:rPr sz="1450" spc="-20" dirty="0">
                <a:solidFill>
                  <a:srgbClr val="626262"/>
                </a:solidFill>
                <a:latin typeface="Times New Roman"/>
                <a:cs typeface="Times New Roman"/>
              </a:rPr>
              <a:t>filtration </a:t>
            </a:r>
            <a:r>
              <a:rPr sz="1450" spc="-25" dirty="0">
                <a:solidFill>
                  <a:srgbClr val="5D5D5D"/>
                </a:solidFill>
                <a:latin typeface="Times New Roman"/>
                <a:cs typeface="Times New Roman"/>
              </a:rPr>
              <a:t>see </a:t>
            </a:r>
            <a:r>
              <a:rPr sz="1450" dirty="0">
                <a:solidFill>
                  <a:srgbClr val="666666"/>
                </a:solidFill>
                <a:latin typeface="Times New Roman"/>
                <a:cs typeface="Times New Roman"/>
              </a:rPr>
              <a:t>fig. </a:t>
            </a:r>
            <a:r>
              <a:rPr sz="1450" spc="-15" dirty="0">
                <a:solidFill>
                  <a:srgbClr val="383838"/>
                </a:solidFill>
                <a:latin typeface="Times New Roman"/>
                <a:cs typeface="Times New Roman"/>
              </a:rPr>
              <a:t>(1). </a:t>
            </a:r>
            <a:r>
              <a:rPr sz="1450" spc="-20" dirty="0">
                <a:solidFill>
                  <a:srgbClr val="808080"/>
                </a:solidFill>
                <a:latin typeface="Times New Roman"/>
                <a:cs typeface="Times New Roman"/>
              </a:rPr>
              <a:t>In </a:t>
            </a:r>
            <a:r>
              <a:rPr sz="1450" spc="-20" dirty="0">
                <a:solidFill>
                  <a:srgbClr val="828282"/>
                </a:solidFill>
                <a:latin typeface="Times New Roman"/>
                <a:cs typeface="Times New Roman"/>
              </a:rPr>
              <a:t>order </a:t>
            </a:r>
            <a:r>
              <a:rPr sz="1450" spc="-20" dirty="0">
                <a:solidFill>
                  <a:srgbClr val="A3A3A3"/>
                </a:solidFill>
                <a:latin typeface="Times New Roman"/>
                <a:cs typeface="Times New Roman"/>
              </a:rPr>
              <a:t>to </a:t>
            </a:r>
            <a:r>
              <a:rPr sz="1450" spc="-35" dirty="0">
                <a:solidFill>
                  <a:srgbClr val="565656"/>
                </a:solidFill>
                <a:latin typeface="Times New Roman"/>
                <a:cs typeface="Times New Roman"/>
              </a:rPr>
              <a:t>maximize </a:t>
            </a:r>
            <a:r>
              <a:rPr sz="1450" spc="-10" dirty="0">
                <a:solidFill>
                  <a:srgbClr val="707070"/>
                </a:solidFill>
                <a:latin typeface="Times New Roman"/>
                <a:cs typeface="Times New Roman"/>
              </a:rPr>
              <a:t>the </a:t>
            </a:r>
            <a:r>
              <a:rPr sz="1450" spc="-20" dirty="0">
                <a:solidFill>
                  <a:srgbClr val="626262"/>
                </a:solidFill>
                <a:latin typeface="Times New Roman"/>
                <a:cs typeface="Times New Roman"/>
              </a:rPr>
              <a:t>rate </a:t>
            </a:r>
            <a:r>
              <a:rPr sz="1450" spc="-20" dirty="0">
                <a:solidFill>
                  <a:srgbClr val="3D3D3D"/>
                </a:solidFill>
                <a:latin typeface="Times New Roman"/>
                <a:cs typeface="Times New Roman"/>
              </a:rPr>
              <a:t>at</a:t>
            </a:r>
            <a:r>
              <a:rPr sz="1450" spc="-30" dirty="0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sz="2175" b="1" spc="-97" baseline="5747" dirty="0">
                <a:solidFill>
                  <a:srgbClr val="6E6E6E"/>
                </a:solidFill>
                <a:latin typeface="Times New Roman"/>
                <a:cs typeface="Times New Roman"/>
              </a:rPr>
              <a:t>whichthe</a:t>
            </a:r>
            <a:endParaRPr sz="2175" baseline="5747">
              <a:latin typeface="Times New Roman"/>
              <a:cs typeface="Times New Roman"/>
            </a:endParaRPr>
          </a:p>
          <a:p>
            <a:pPr marL="12700" marR="274320" indent="136525">
              <a:lnSpc>
                <a:spcPts val="2520"/>
              </a:lnSpc>
              <a:spcBef>
                <a:spcPts val="165"/>
              </a:spcBef>
            </a:pPr>
            <a:r>
              <a:rPr sz="2175" spc="-52" baseline="-7662" dirty="0">
                <a:solidFill>
                  <a:srgbClr val="8A8A8A"/>
                </a:solidFill>
                <a:latin typeface="Times New Roman"/>
                <a:cs typeface="Times New Roman"/>
              </a:rPr>
              <a:t>id </a:t>
            </a:r>
            <a:r>
              <a:rPr sz="2175" spc="-44" baseline="-5747" dirty="0">
                <a:solidFill>
                  <a:srgbClr val="5D5D5D"/>
                </a:solidFill>
                <a:latin typeface="Times New Roman"/>
                <a:cs typeface="Times New Roman"/>
              </a:rPr>
              <a:t>flows </a:t>
            </a:r>
            <a:r>
              <a:rPr sz="1450" spc="-35" dirty="0">
                <a:solidFill>
                  <a:srgbClr val="939393"/>
                </a:solidFill>
                <a:latin typeface="Times New Roman"/>
                <a:cs typeface="Times New Roman"/>
              </a:rPr>
              <a:t>through </a:t>
            </a:r>
            <a:r>
              <a:rPr sz="1450" spc="-25" dirty="0">
                <a:solidFill>
                  <a:srgbClr val="828282"/>
                </a:solidFill>
                <a:latin typeface="Times New Roman"/>
                <a:cs typeface="Times New Roman"/>
              </a:rPr>
              <a:t>the </a:t>
            </a:r>
            <a:r>
              <a:rPr sz="1450" spc="-15" dirty="0">
                <a:solidFill>
                  <a:srgbClr val="5E5E5E"/>
                </a:solidFill>
                <a:latin typeface="Times New Roman"/>
                <a:cs typeface="Times New Roman"/>
              </a:rPr>
              <a:t>filter </a:t>
            </a:r>
            <a:r>
              <a:rPr sz="1450" spc="-25" dirty="0">
                <a:solidFill>
                  <a:srgbClr val="313131"/>
                </a:solidFill>
                <a:latin typeface="Times New Roman"/>
                <a:cs typeface="Times New Roman"/>
              </a:rPr>
              <a:t>paper, </a:t>
            </a:r>
            <a:r>
              <a:rPr sz="1450" spc="-10" dirty="0">
                <a:solidFill>
                  <a:srgbClr val="2F2F2F"/>
                </a:solidFill>
                <a:latin typeface="Times New Roman"/>
                <a:cs typeface="Times New Roman"/>
              </a:rPr>
              <a:t>the </a:t>
            </a:r>
            <a:r>
              <a:rPr sz="1450" spc="-30" dirty="0">
                <a:solidFill>
                  <a:srgbClr val="7C7C7C"/>
                </a:solidFill>
                <a:latin typeface="Times New Roman"/>
                <a:cs typeface="Times New Roman"/>
              </a:rPr>
              <a:t>paper </a:t>
            </a:r>
            <a:r>
              <a:rPr sz="1450" spc="-35" dirty="0">
                <a:solidFill>
                  <a:srgbClr val="6B6B6B"/>
                </a:solidFill>
                <a:latin typeface="Times New Roman"/>
                <a:cs typeface="Times New Roman"/>
              </a:rPr>
              <a:t>should </a:t>
            </a:r>
            <a:r>
              <a:rPr sz="1450" spc="-10" dirty="0">
                <a:solidFill>
                  <a:srgbClr val="878787"/>
                </a:solidFill>
                <a:latin typeface="Times New Roman"/>
                <a:cs typeface="Times New Roman"/>
              </a:rPr>
              <a:t>be </a:t>
            </a:r>
            <a:r>
              <a:rPr sz="1450" spc="-35" dirty="0">
                <a:solidFill>
                  <a:srgbClr val="808080"/>
                </a:solidFill>
                <a:latin typeface="Times New Roman"/>
                <a:cs typeface="Times New Roman"/>
              </a:rPr>
              <a:t>folded </a:t>
            </a:r>
            <a:r>
              <a:rPr sz="2175" spc="-60" baseline="5747" dirty="0">
                <a:solidFill>
                  <a:srgbClr val="8CA5A5"/>
                </a:solidFill>
                <a:latin typeface="Times New Roman"/>
                <a:cs typeface="Times New Roman"/>
              </a:rPr>
              <a:t>as </a:t>
            </a:r>
            <a:r>
              <a:rPr sz="2175" spc="-52" baseline="5747" dirty="0">
                <a:solidFill>
                  <a:srgbClr val="7C7C7C"/>
                </a:solidFill>
                <a:latin typeface="Times New Roman"/>
                <a:cs typeface="Times New Roman"/>
              </a:rPr>
              <a:t>indicated </a:t>
            </a:r>
            <a:r>
              <a:rPr sz="2175" spc="-30" baseline="7662" dirty="0">
                <a:solidFill>
                  <a:srgbClr val="626262"/>
                </a:solidFill>
                <a:latin typeface="Times New Roman"/>
                <a:cs typeface="Times New Roman"/>
              </a:rPr>
              <a:t>in  </a:t>
            </a:r>
            <a:r>
              <a:rPr sz="1450" spc="-20" dirty="0">
                <a:solidFill>
                  <a:srgbClr val="8C8C8C"/>
                </a:solidFill>
                <a:latin typeface="Times New Roman"/>
                <a:cs typeface="Times New Roman"/>
              </a:rPr>
              <a:t>tded </a:t>
            </a:r>
            <a:r>
              <a:rPr sz="1450" spc="-30" dirty="0">
                <a:solidFill>
                  <a:srgbClr val="4D4D4D"/>
                </a:solidFill>
                <a:latin typeface="Times New Roman"/>
                <a:cs typeface="Times New Roman"/>
              </a:rPr>
              <a:t>paper </a:t>
            </a:r>
            <a:r>
              <a:rPr sz="1450" spc="-30" dirty="0">
                <a:solidFill>
                  <a:srgbClr val="626262"/>
                </a:solidFill>
                <a:latin typeface="Times New Roman"/>
                <a:cs typeface="Times New Roman"/>
              </a:rPr>
              <a:t>then </a:t>
            </a:r>
            <a:r>
              <a:rPr sz="1450" spc="-30" dirty="0">
                <a:solidFill>
                  <a:srgbClr val="3F3F3F"/>
                </a:solidFill>
                <a:latin typeface="Times New Roman"/>
                <a:cs typeface="Times New Roman"/>
              </a:rPr>
              <a:t>drops </a:t>
            </a:r>
            <a:r>
              <a:rPr sz="1450" spc="-30" dirty="0">
                <a:solidFill>
                  <a:srgbClr val="8A8A8A"/>
                </a:solidFill>
                <a:latin typeface="Times New Roman"/>
                <a:cs typeface="Times New Roman"/>
              </a:rPr>
              <a:t>into </a:t>
            </a:r>
            <a:r>
              <a:rPr sz="1450" spc="-30" dirty="0">
                <a:solidFill>
                  <a:srgbClr val="727272"/>
                </a:solidFill>
                <a:latin typeface="Times New Roman"/>
                <a:cs typeface="Times New Roman"/>
              </a:rPr>
              <a:t>the </a:t>
            </a:r>
            <a:r>
              <a:rPr sz="1450" spc="-25" dirty="0">
                <a:solidFill>
                  <a:srgbClr val="747474"/>
                </a:solidFill>
                <a:latin typeface="Times New Roman"/>
                <a:cs typeface="Times New Roman"/>
              </a:rPr>
              <a:t>funnel</a:t>
            </a:r>
            <a:r>
              <a:rPr sz="1450" spc="160" dirty="0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sz="1450" spc="-15" dirty="0">
                <a:solidFill>
                  <a:srgbClr val="464646"/>
                </a:solidFill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8637" y="4490907"/>
            <a:ext cx="6419850" cy="1730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476884" algn="r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CAB8DF"/>
                </a:solidFill>
                <a:latin typeface="Times New Roman"/>
                <a:cs typeface="Times New Roman"/>
              </a:rPr>
              <a:t>Fig. </a:t>
            </a:r>
            <a:r>
              <a:rPr sz="1200" i="1" spc="-5" dirty="0">
                <a:solidFill>
                  <a:srgbClr val="7C7CA3"/>
                </a:solidFill>
                <a:latin typeface="Times New Roman"/>
                <a:cs typeface="Times New Roman"/>
              </a:rPr>
              <a:t>(I </a:t>
            </a:r>
            <a:r>
              <a:rPr sz="1200" i="1" spc="-15" dirty="0">
                <a:solidFill>
                  <a:srgbClr val="B5B5B5"/>
                </a:solidFill>
                <a:latin typeface="Times New Roman"/>
                <a:cs typeface="Times New Roman"/>
              </a:rPr>
              <a:t>), </a:t>
            </a:r>
            <a:r>
              <a:rPr sz="1200" spc="-40" dirty="0">
                <a:solidFill>
                  <a:srgbClr val="A7A7A7"/>
                </a:solidFill>
                <a:latin typeface="Times New Roman"/>
                <a:cs typeface="Times New Roman"/>
              </a:rPr>
              <a:t>Gravity</a:t>
            </a:r>
            <a:r>
              <a:rPr sz="1200" spc="95" dirty="0">
                <a:solidFill>
                  <a:srgbClr val="A7A7A7"/>
                </a:solidFill>
                <a:latin typeface="Times New Roman"/>
                <a:cs typeface="Times New Roman"/>
              </a:rPr>
              <a:t> </a:t>
            </a:r>
            <a:r>
              <a:rPr sz="1200" spc="-25" dirty="0">
                <a:solidFill>
                  <a:srgbClr val="2D2D2D"/>
                </a:solidFill>
                <a:latin typeface="Times New Roman"/>
                <a:cs typeface="Times New Roman"/>
              </a:rPr>
              <a:t>filtration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587500" algn="l"/>
              </a:tabLst>
            </a:pPr>
            <a:r>
              <a:rPr sz="1850" spc="-25" dirty="0">
                <a:solidFill>
                  <a:srgbClr val="979797"/>
                </a:solidFill>
                <a:latin typeface="Times New Roman"/>
                <a:cs typeface="Times New Roman"/>
              </a:rPr>
              <a:t>Steps</a:t>
            </a:r>
            <a:r>
              <a:rPr sz="1850" spc="30" dirty="0">
                <a:solidFill>
                  <a:srgbClr val="979797"/>
                </a:solidFill>
                <a:latin typeface="Times New Roman"/>
                <a:cs typeface="Times New Roman"/>
              </a:rPr>
              <a:t> </a:t>
            </a:r>
            <a:r>
              <a:rPr sz="1850" spc="-25" dirty="0">
                <a:solidFill>
                  <a:srgbClr val="8A8A8A"/>
                </a:solidFill>
                <a:latin typeface="Times New Roman"/>
                <a:cs typeface="Times New Roman"/>
              </a:rPr>
              <a:t>of </a:t>
            </a:r>
            <a:r>
              <a:rPr sz="1850" spc="40" dirty="0">
                <a:solidFill>
                  <a:srgbClr val="8A8A8A"/>
                </a:solidFill>
                <a:latin typeface="Times New Roman"/>
                <a:cs typeface="Times New Roman"/>
              </a:rPr>
              <a:t> </a:t>
            </a:r>
            <a:r>
              <a:rPr sz="1850" spc="-35" dirty="0">
                <a:solidFill>
                  <a:srgbClr val="9E9E9E"/>
                </a:solidFill>
                <a:latin typeface="Times New Roman"/>
                <a:cs typeface="Times New Roman"/>
              </a:rPr>
              <a:t>folded	</a:t>
            </a:r>
            <a:r>
              <a:rPr sz="1850" spc="-20" dirty="0">
                <a:solidFill>
                  <a:srgbClr val="9A9A9A"/>
                </a:solidFill>
                <a:latin typeface="Times New Roman"/>
                <a:cs typeface="Times New Roman"/>
              </a:rPr>
              <a:t>filter</a:t>
            </a:r>
            <a:r>
              <a:rPr sz="1850" spc="-130" dirty="0">
                <a:solidFill>
                  <a:srgbClr val="9A9A9A"/>
                </a:solidFill>
                <a:latin typeface="Times New Roman"/>
                <a:cs typeface="Times New Roman"/>
              </a:rPr>
              <a:t> </a:t>
            </a:r>
            <a:r>
              <a:rPr sz="1850" spc="-35" dirty="0">
                <a:solidFill>
                  <a:srgbClr val="939393"/>
                </a:solidFill>
                <a:latin typeface="Times New Roman"/>
                <a:cs typeface="Times New Roman"/>
              </a:rPr>
              <a:t>paper:</a:t>
            </a:r>
            <a:endParaRPr sz="1850">
              <a:latin typeface="Times New Roman"/>
              <a:cs typeface="Times New Roman"/>
            </a:endParaRPr>
          </a:p>
          <a:p>
            <a:pPr marL="148590" marR="5080" indent="274955">
              <a:lnSpc>
                <a:spcPts val="1580"/>
              </a:lnSpc>
              <a:spcBef>
                <a:spcPts val="1345"/>
              </a:spcBef>
            </a:pPr>
            <a:r>
              <a:rPr sz="2100" spc="15" baseline="-5952" dirty="0">
                <a:solidFill>
                  <a:srgbClr val="CF95AC"/>
                </a:solidFill>
                <a:latin typeface="Times New Roman"/>
                <a:cs typeface="Times New Roman"/>
              </a:rPr>
              <a:t>1: </a:t>
            </a:r>
            <a:r>
              <a:rPr sz="2100" spc="-7" baseline="-5952" dirty="0">
                <a:solidFill>
                  <a:srgbClr val="111111"/>
                </a:solidFill>
                <a:latin typeface="Times New Roman"/>
                <a:cs typeface="Times New Roman"/>
              </a:rPr>
              <a:t>Fold </a:t>
            </a:r>
            <a:r>
              <a:rPr sz="1400" dirty="0">
                <a:solidFill>
                  <a:srgbClr val="6E6E6E"/>
                </a:solidFill>
                <a:latin typeface="Times New Roman"/>
                <a:cs typeface="Times New Roman"/>
              </a:rPr>
              <a:t>the </a:t>
            </a:r>
            <a:r>
              <a:rPr sz="1400" spc="-5" dirty="0">
                <a:solidFill>
                  <a:srgbClr val="464646"/>
                </a:solidFill>
                <a:latin typeface="Times New Roman"/>
                <a:cs typeface="Times New Roman"/>
              </a:rPr>
              <a:t>paper </a:t>
            </a:r>
            <a:r>
              <a:rPr sz="1400" spc="-5" dirty="0">
                <a:solidFill>
                  <a:srgbClr val="6D6E83"/>
                </a:solidFill>
                <a:latin typeface="Times New Roman"/>
                <a:cs typeface="Times New Roman"/>
              </a:rPr>
              <a:t>in </a:t>
            </a:r>
            <a:r>
              <a:rPr sz="1400" spc="-10" dirty="0">
                <a:solidFill>
                  <a:srgbClr val="606060"/>
                </a:solidFill>
                <a:latin typeface="Times New Roman"/>
                <a:cs typeface="Times New Roman"/>
              </a:rPr>
              <a:t>half </a:t>
            </a:r>
            <a:r>
              <a:rPr sz="1400" spc="-5" dirty="0">
                <a:latin typeface="Times New Roman"/>
                <a:cs typeface="Times New Roman"/>
              </a:rPr>
              <a:t>,then </a:t>
            </a:r>
            <a:r>
              <a:rPr sz="1400" spc="15" dirty="0">
                <a:solidFill>
                  <a:srgbClr val="727272"/>
                </a:solidFill>
                <a:latin typeface="Times New Roman"/>
                <a:cs typeface="Times New Roman"/>
              </a:rPr>
              <a:t>in </a:t>
            </a:r>
            <a:r>
              <a:rPr sz="1400" spc="-5" dirty="0">
                <a:solidFill>
                  <a:srgbClr val="808080"/>
                </a:solidFill>
                <a:latin typeface="Times New Roman"/>
                <a:cs typeface="Times New Roman"/>
              </a:rPr>
              <a:t>quarters </a:t>
            </a:r>
            <a:r>
              <a:rPr sz="1400" spc="-10" dirty="0">
                <a:solidFill>
                  <a:srgbClr val="2D2D2D"/>
                </a:solidFill>
                <a:latin typeface="Times New Roman"/>
                <a:cs typeface="Times New Roman"/>
              </a:rPr>
              <a:t>,creasing </a:t>
            </a:r>
            <a:r>
              <a:rPr sz="1400" spc="-15" dirty="0">
                <a:solidFill>
                  <a:srgbClr val="858585"/>
                </a:solidFill>
                <a:latin typeface="Times New Roman"/>
                <a:cs typeface="Times New Roman"/>
              </a:rPr>
              <a:t>the </a:t>
            </a:r>
            <a:r>
              <a:rPr sz="1400" spc="-10" dirty="0">
                <a:solidFill>
                  <a:srgbClr val="898989"/>
                </a:solidFill>
                <a:latin typeface="Times New Roman"/>
                <a:cs typeface="Times New Roman"/>
              </a:rPr>
              <a:t>folds </a:t>
            </a:r>
            <a:r>
              <a:rPr sz="1400" dirty="0">
                <a:solidFill>
                  <a:srgbClr val="212121"/>
                </a:solidFill>
                <a:latin typeface="Times New Roman"/>
                <a:cs typeface="Times New Roman"/>
              </a:rPr>
              <a:t>as </a:t>
            </a:r>
            <a:r>
              <a:rPr sz="2100" spc="-15" baseline="5952" dirty="0">
                <a:solidFill>
                  <a:srgbClr val="696969"/>
                </a:solidFill>
                <a:latin typeface="Times New Roman"/>
                <a:cs typeface="Times New Roman"/>
              </a:rPr>
              <a:t>you </a:t>
            </a:r>
            <a:r>
              <a:rPr sz="2100" spc="-30" baseline="7936" dirty="0">
                <a:solidFill>
                  <a:srgbClr val="494949"/>
                </a:solidFill>
                <a:latin typeface="Times New Roman"/>
                <a:cs typeface="Times New Roman"/>
              </a:rPr>
              <a:t>proceed.  </a:t>
            </a:r>
            <a:r>
              <a:rPr sz="2100" spc="-7" baseline="-5952" dirty="0">
                <a:latin typeface="Times New Roman"/>
                <a:cs typeface="Times New Roman"/>
              </a:rPr>
              <a:t>owever, </a:t>
            </a:r>
            <a:r>
              <a:rPr sz="2100" spc="-15" baseline="-5952" dirty="0">
                <a:solidFill>
                  <a:srgbClr val="0C0C0C"/>
                </a:solidFill>
                <a:latin typeface="Times New Roman"/>
                <a:cs typeface="Times New Roman"/>
              </a:rPr>
              <a:t>do </a:t>
            </a:r>
            <a:r>
              <a:rPr sz="1400" spc="-10" dirty="0">
                <a:solidFill>
                  <a:srgbClr val="898989"/>
                </a:solidFill>
                <a:latin typeface="Times New Roman"/>
                <a:cs typeface="Times New Roman"/>
              </a:rPr>
              <a:t>not </a:t>
            </a:r>
            <a:r>
              <a:rPr sz="1400" spc="5" dirty="0">
                <a:solidFill>
                  <a:srgbClr val="606060"/>
                </a:solidFill>
                <a:latin typeface="Times New Roman"/>
                <a:cs typeface="Times New Roman"/>
              </a:rPr>
              <a:t>crease </a:t>
            </a:r>
            <a:r>
              <a:rPr sz="1400" dirty="0">
                <a:solidFill>
                  <a:srgbClr val="747474"/>
                </a:solidFill>
                <a:latin typeface="Times New Roman"/>
                <a:cs typeface="Times New Roman"/>
              </a:rPr>
              <a:t>the </a:t>
            </a:r>
            <a:r>
              <a:rPr sz="1400" spc="-15" dirty="0">
                <a:solidFill>
                  <a:srgbClr val="151515"/>
                </a:solidFill>
                <a:latin typeface="Times New Roman"/>
                <a:cs typeface="Times New Roman"/>
              </a:rPr>
              <a:t>very </a:t>
            </a:r>
            <a:r>
              <a:rPr sz="1400" dirty="0">
                <a:solidFill>
                  <a:srgbClr val="050505"/>
                </a:solidFill>
                <a:latin typeface="Times New Roman"/>
                <a:cs typeface="Times New Roman"/>
              </a:rPr>
              <a:t>center </a:t>
            </a:r>
            <a:r>
              <a:rPr sz="1400" spc="25" dirty="0">
                <a:solidFill>
                  <a:srgbClr val="707070"/>
                </a:solidFill>
                <a:latin typeface="Times New Roman"/>
                <a:cs typeface="Times New Roman"/>
              </a:rPr>
              <a:t>of </a:t>
            </a:r>
            <a:r>
              <a:rPr sz="1400" dirty="0">
                <a:solidFill>
                  <a:srgbClr val="808080"/>
                </a:solidFill>
                <a:latin typeface="Times New Roman"/>
                <a:cs typeface="Times New Roman"/>
              </a:rPr>
              <a:t>the </a:t>
            </a:r>
            <a:r>
              <a:rPr sz="1400" spc="-5" dirty="0">
                <a:solidFill>
                  <a:srgbClr val="898989"/>
                </a:solidFill>
                <a:latin typeface="Times New Roman"/>
                <a:cs typeface="Times New Roman"/>
              </a:rPr>
              <a:t>paper </a:t>
            </a:r>
            <a:r>
              <a:rPr sz="1400" dirty="0">
                <a:solidFill>
                  <a:srgbClr val="464646"/>
                </a:solidFill>
                <a:latin typeface="Times New Roman"/>
                <a:cs typeface="Times New Roman"/>
              </a:rPr>
              <a:t>(the </a:t>
            </a:r>
            <a:r>
              <a:rPr sz="1400" spc="-10" dirty="0">
                <a:solidFill>
                  <a:srgbClr val="161616"/>
                </a:solidFill>
                <a:latin typeface="Times New Roman"/>
                <a:cs typeface="Times New Roman"/>
              </a:rPr>
              <a:t>point),which </a:t>
            </a:r>
            <a:r>
              <a:rPr sz="2100" spc="-22" baseline="5952" dirty="0">
                <a:solidFill>
                  <a:srgbClr val="2D2D2D"/>
                </a:solidFill>
                <a:latin typeface="Times New Roman"/>
                <a:cs typeface="Times New Roman"/>
              </a:rPr>
              <a:t>might</a:t>
            </a:r>
            <a:r>
              <a:rPr sz="2100" spc="270" baseline="5952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2100" spc="-37" baseline="7936" dirty="0">
                <a:latin typeface="Times New Roman"/>
                <a:cs typeface="Times New Roman"/>
              </a:rPr>
              <a:t>become</a:t>
            </a:r>
            <a:endParaRPr sz="2100" baseline="7936">
              <a:latin typeface="Times New Roman"/>
              <a:cs typeface="Times New Roman"/>
            </a:endParaRPr>
          </a:p>
          <a:p>
            <a:pPr marL="16510">
              <a:lnSpc>
                <a:spcPts val="1730"/>
              </a:lnSpc>
            </a:pPr>
            <a:r>
              <a:rPr sz="1450" spc="-30" dirty="0">
                <a:solidFill>
                  <a:srgbClr val="181818"/>
                </a:solidFill>
                <a:latin typeface="Times New Roman"/>
                <a:cs typeface="Times New Roman"/>
              </a:rPr>
              <a:t>weakened.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6170" y="7415305"/>
            <a:ext cx="6079490" cy="727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325" marR="5080" indent="-48260">
              <a:lnSpc>
                <a:spcPct val="158700"/>
              </a:lnSpc>
              <a:spcBef>
                <a:spcPts val="100"/>
              </a:spcBef>
            </a:pPr>
            <a:r>
              <a:rPr sz="2175" u="heavy" spc="-44" baseline="-5747" dirty="0">
                <a:solidFill>
                  <a:srgbClr val="B5B5B5"/>
                </a:solidFill>
                <a:uFill>
                  <a:solidFill>
                    <a:srgbClr val="544F64"/>
                  </a:solidFill>
                </a:uFill>
                <a:latin typeface="Times New Roman"/>
                <a:cs typeface="Times New Roman"/>
              </a:rPr>
              <a:t>Step </a:t>
            </a:r>
            <a:r>
              <a:rPr sz="2175" u="heavy" spc="-30" baseline="-5747" dirty="0">
                <a:solidFill>
                  <a:srgbClr val="A77E99"/>
                </a:solidFill>
                <a:uFill>
                  <a:solidFill>
                    <a:srgbClr val="544F64"/>
                  </a:solidFill>
                </a:uFill>
                <a:latin typeface="Times New Roman"/>
                <a:cs typeface="Times New Roman"/>
              </a:rPr>
              <a:t>2</a:t>
            </a:r>
            <a:r>
              <a:rPr sz="2175" u="heavy" spc="-30" baseline="-5747" dirty="0">
                <a:solidFill>
                  <a:srgbClr val="B1B1B1"/>
                </a:solidFill>
                <a:uFill>
                  <a:solidFill>
                    <a:srgbClr val="544F64"/>
                  </a:solidFill>
                </a:uFill>
                <a:latin typeface="Times New Roman"/>
                <a:cs typeface="Times New Roman"/>
              </a:rPr>
              <a:t>:</a:t>
            </a:r>
            <a:r>
              <a:rPr sz="2175" spc="-30" baseline="-5747" dirty="0">
                <a:solidFill>
                  <a:srgbClr val="B1B1B1"/>
                </a:solidFill>
                <a:latin typeface="Times New Roman"/>
                <a:cs typeface="Times New Roman"/>
              </a:rPr>
              <a:t> </a:t>
            </a:r>
            <a:r>
              <a:rPr sz="2175" spc="-44" baseline="-5747" dirty="0">
                <a:solidFill>
                  <a:srgbClr val="464646"/>
                </a:solidFill>
                <a:latin typeface="Times New Roman"/>
                <a:cs typeface="Times New Roman"/>
              </a:rPr>
              <a:t>Open </a:t>
            </a:r>
            <a:r>
              <a:rPr sz="1450" spc="-25" dirty="0">
                <a:solidFill>
                  <a:srgbClr val="595959"/>
                </a:solidFill>
                <a:latin typeface="Times New Roman"/>
                <a:cs typeface="Times New Roman"/>
              </a:rPr>
              <a:t>the </a:t>
            </a:r>
            <a:r>
              <a:rPr sz="1450" spc="-25" dirty="0">
                <a:solidFill>
                  <a:srgbClr val="A1A1A1"/>
                </a:solidFill>
                <a:latin typeface="Times New Roman"/>
                <a:cs typeface="Times New Roman"/>
              </a:rPr>
              <a:t>quarters </a:t>
            </a:r>
            <a:r>
              <a:rPr sz="1450" spc="-10" dirty="0">
                <a:solidFill>
                  <a:srgbClr val="979797"/>
                </a:solidFill>
                <a:latin typeface="Times New Roman"/>
                <a:cs typeface="Times New Roman"/>
              </a:rPr>
              <a:t>to </a:t>
            </a:r>
            <a:r>
              <a:rPr sz="1450" spc="-5" dirty="0">
                <a:solidFill>
                  <a:srgbClr val="A7A1BF"/>
                </a:solidFill>
                <a:latin typeface="Times New Roman"/>
                <a:cs typeface="Times New Roman"/>
              </a:rPr>
              <a:t>a </a:t>
            </a:r>
            <a:r>
              <a:rPr sz="1450" spc="-20" dirty="0">
                <a:solidFill>
                  <a:srgbClr val="3F3F3F"/>
                </a:solidFill>
                <a:latin typeface="Times New Roman"/>
                <a:cs typeface="Times New Roman"/>
              </a:rPr>
              <a:t>half- </a:t>
            </a:r>
            <a:r>
              <a:rPr sz="1450" spc="-25" dirty="0">
                <a:solidFill>
                  <a:srgbClr val="232323"/>
                </a:solidFill>
                <a:latin typeface="Times New Roman"/>
                <a:cs typeface="Times New Roman"/>
              </a:rPr>
              <a:t>sized </a:t>
            </a:r>
            <a:r>
              <a:rPr sz="1450" spc="-25" dirty="0">
                <a:solidFill>
                  <a:srgbClr val="858585"/>
                </a:solidFill>
                <a:latin typeface="Times New Roman"/>
                <a:cs typeface="Times New Roman"/>
              </a:rPr>
              <a:t>pieces, </a:t>
            </a:r>
            <a:r>
              <a:rPr sz="1450" spc="-50" dirty="0">
                <a:solidFill>
                  <a:srgbClr val="676767"/>
                </a:solidFill>
                <a:latin typeface="Times New Roman"/>
                <a:cs typeface="Times New Roman"/>
              </a:rPr>
              <a:t>and </a:t>
            </a:r>
            <a:r>
              <a:rPr sz="1450" spc="-30" dirty="0">
                <a:solidFill>
                  <a:srgbClr val="494949"/>
                </a:solidFill>
                <a:latin typeface="Times New Roman"/>
                <a:cs typeface="Times New Roman"/>
              </a:rPr>
              <a:t>then </a:t>
            </a:r>
            <a:r>
              <a:rPr sz="1450" spc="-25" dirty="0">
                <a:solidFill>
                  <a:srgbClr val="545454"/>
                </a:solidFill>
                <a:latin typeface="Times New Roman"/>
                <a:cs typeface="Times New Roman"/>
              </a:rPr>
              <a:t>fold </a:t>
            </a:r>
            <a:r>
              <a:rPr sz="1450" spc="-30" dirty="0">
                <a:solidFill>
                  <a:srgbClr val="A1A1A1"/>
                </a:solidFill>
                <a:latin typeface="Times New Roman"/>
                <a:cs typeface="Times New Roman"/>
              </a:rPr>
              <a:t>the </a:t>
            </a:r>
            <a:r>
              <a:rPr sz="1450" spc="-35" dirty="0">
                <a:latin typeface="Times New Roman"/>
                <a:cs typeface="Times New Roman"/>
              </a:rPr>
              <a:t>edges </a:t>
            </a:r>
            <a:r>
              <a:rPr sz="2175" spc="-22" baseline="5747" dirty="0">
                <a:solidFill>
                  <a:srgbClr val="878787"/>
                </a:solidFill>
                <a:latin typeface="Times New Roman"/>
                <a:cs typeface="Times New Roman"/>
              </a:rPr>
              <a:t>in </a:t>
            </a:r>
            <a:r>
              <a:rPr sz="2175" spc="-30" baseline="5747" dirty="0">
                <a:solidFill>
                  <a:srgbClr val="5D6472"/>
                </a:solidFill>
                <a:latin typeface="Times New Roman"/>
                <a:cs typeface="Times New Roman"/>
              </a:rPr>
              <a:t>to </a:t>
            </a:r>
            <a:r>
              <a:rPr sz="2175" spc="44" baseline="5747" dirty="0">
                <a:solidFill>
                  <a:srgbClr val="212121"/>
                </a:solidFill>
                <a:latin typeface="Times New Roman"/>
                <a:cs typeface="Times New Roman"/>
              </a:rPr>
              <a:t>the  </a:t>
            </a:r>
            <a:r>
              <a:rPr sz="1450" spc="-30" dirty="0">
                <a:solidFill>
                  <a:srgbClr val="343434"/>
                </a:solidFill>
                <a:latin typeface="Times New Roman"/>
                <a:cs typeface="Times New Roman"/>
              </a:rPr>
              <a:t>centerfold</a:t>
            </a:r>
            <a:endParaRPr sz="1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84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</dc:creator>
  <cp:lastModifiedBy>suzan</cp:lastModifiedBy>
  <cp:revision>1</cp:revision>
  <dcterms:created xsi:type="dcterms:W3CDTF">2019-01-12T20:13:52Z</dcterms:created>
  <dcterms:modified xsi:type="dcterms:W3CDTF">2020-09-30T17:54:20Z</dcterms:modified>
</cp:coreProperties>
</file>