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314954"/>
            <a:ext cx="660654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988304"/>
            <a:ext cx="544068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459482"/>
            <a:ext cx="338099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459482"/>
            <a:ext cx="338099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1069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27736"/>
            <a:ext cx="699516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459482"/>
            <a:ext cx="699516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944862"/>
            <a:ext cx="2487168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944862"/>
            <a:ext cx="178765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944862"/>
            <a:ext cx="178765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2019-01-12T19:50:56Z</dcterms:created>
  <dcterms:modified xsi:type="dcterms:W3CDTF">2020-09-30T17:44:14Z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2019-01-12T00:00:00Z</vt:filetime>
  </property>
</Properties>
</file>