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7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8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AFED3C-6D80-4EF3-938A-42CBC77CBA2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Highway pavement lab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Soil Compaction, </a:t>
            </a:r>
          </a:p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Density in Place</a:t>
            </a:r>
          </a:p>
          <a:p>
            <a:endParaRPr lang="en-GB" dirty="0" smtClean="0"/>
          </a:p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Dr Abeer K. Jameel        Dr </a:t>
            </a:r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</a:rPr>
              <a:t>Maha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 O. Al-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</a:rPr>
              <a:t>umaiz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332656"/>
            <a:ext cx="791864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</a:rPr>
              <a:t>Mustansiriyah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 University                                                                          2019-2020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College of Engineering                                                                           Fourth stage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Civil Engineering Department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0294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1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105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1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81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67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81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2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96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9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39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6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43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2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914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89109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953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6019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00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172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7734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2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86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4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696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877175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348880"/>
            <a:ext cx="705678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3861048"/>
            <a:ext cx="705678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74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9933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060848"/>
            <a:ext cx="705678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3789040"/>
            <a:ext cx="705678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9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9933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12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" y="1412776"/>
            <a:ext cx="9010746" cy="19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9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58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8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8239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20398" r="-485" b="316"/>
          <a:stretch/>
        </p:blipFill>
        <p:spPr bwMode="auto">
          <a:xfrm>
            <a:off x="309880" y="1475424"/>
            <a:ext cx="8448675" cy="34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" b="89354"/>
          <a:stretch/>
        </p:blipFill>
        <p:spPr bwMode="auto">
          <a:xfrm>
            <a:off x="395536" y="836712"/>
            <a:ext cx="120014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905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0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/>
          <a:stretch/>
        </p:blipFill>
        <p:spPr bwMode="auto">
          <a:xfrm>
            <a:off x="755576" y="0"/>
            <a:ext cx="7467600" cy="47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7553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581"/>
            <a:ext cx="777410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1150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715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3592"/>
            <a:ext cx="7791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94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7|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|9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|9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1380</TotalTime>
  <Words>30</Words>
  <Application>Microsoft Office PowerPoint</Application>
  <PresentationFormat>On-screen Show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Highway pavement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pavement lab</dc:title>
  <dc:creator>Abeer Jameel</dc:creator>
  <cp:lastModifiedBy>Abeer Jameel</cp:lastModifiedBy>
  <cp:revision>46</cp:revision>
  <dcterms:created xsi:type="dcterms:W3CDTF">2020-05-20T02:42:31Z</dcterms:created>
  <dcterms:modified xsi:type="dcterms:W3CDTF">2020-06-11T17:12:59Z</dcterms:modified>
</cp:coreProperties>
</file>