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2" r:id="rId14"/>
    <p:sldId id="270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Wilhelm_Jordan_(geodesist)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76D2BEE5-9081-412D-9E79-104D64CE6787}"/>
              </a:ext>
            </a:extLst>
          </p:cNvPr>
          <p:cNvSpPr txBox="1"/>
          <p:nvPr/>
        </p:nvSpPr>
        <p:spPr>
          <a:xfrm>
            <a:off x="361188" y="163587"/>
            <a:ext cx="4513069" cy="1284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064">
              <a:spcBef>
                <a:spcPts val="209"/>
              </a:spcBef>
            </a:pPr>
            <a:r>
              <a:rPr lang="en-US" sz="2000" dirty="0" err="1">
                <a:solidFill>
                  <a:srgbClr val="6F2F9F"/>
                </a:solidFill>
                <a:latin typeface="Arial"/>
                <a:cs typeface="Arial"/>
              </a:rPr>
              <a:t>Mustansiriyah</a:t>
            </a:r>
            <a:r>
              <a:rPr lang="en-US" sz="2000" dirty="0">
                <a:solidFill>
                  <a:srgbClr val="6F2F9F"/>
                </a:solidFill>
                <a:latin typeface="Arial"/>
                <a:cs typeface="Arial"/>
              </a:rPr>
              <a:t> University</a:t>
            </a:r>
          </a:p>
          <a:p>
            <a:pPr marL="12700" marR="42064">
              <a:spcBef>
                <a:spcPts val="209"/>
              </a:spcBef>
            </a:pPr>
            <a:r>
              <a:rPr lang="en-US" sz="2000" dirty="0">
                <a:solidFill>
                  <a:srgbClr val="6F2F9F"/>
                </a:solidFill>
                <a:latin typeface="Arial"/>
                <a:cs typeface="Arial"/>
              </a:rPr>
              <a:t>College of Engineering</a:t>
            </a:r>
          </a:p>
          <a:p>
            <a:pPr marL="12700" marR="42064">
              <a:spcBef>
                <a:spcPts val="209"/>
              </a:spcBef>
            </a:pPr>
            <a:r>
              <a:rPr lang="en-US" sz="2000" dirty="0">
                <a:solidFill>
                  <a:srgbClr val="6F2F9F"/>
                </a:solidFill>
                <a:latin typeface="Arial"/>
                <a:cs typeface="Arial"/>
              </a:rPr>
              <a:t>Computer Engineering Dept</a:t>
            </a:r>
            <a:endParaRPr lang="ar-SA" sz="2000" dirty="0">
              <a:solidFill>
                <a:srgbClr val="6F2F9F"/>
              </a:solidFill>
              <a:latin typeface="Arial"/>
              <a:cs typeface="Arial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CEE07AAB-7917-41EA-B723-4FD6D7EB70F1}"/>
              </a:ext>
            </a:extLst>
          </p:cNvPr>
          <p:cNvSpPr txBox="1"/>
          <p:nvPr/>
        </p:nvSpPr>
        <p:spPr>
          <a:xfrm>
            <a:off x="298096" y="2590800"/>
            <a:ext cx="8077549" cy="2728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lang="en-US" sz="4000" dirty="0">
                <a:solidFill>
                  <a:srgbClr val="6F2F9F"/>
                </a:solidFill>
                <a:latin typeface="Arial"/>
                <a:cs typeface="Arial"/>
              </a:rPr>
              <a:t>Mathematical analysis II</a:t>
            </a: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endParaRPr lang="en-US" sz="4000" spc="0" dirty="0">
              <a:solidFill>
                <a:srgbClr val="6F2F9F"/>
              </a:solidFill>
              <a:latin typeface="Arial"/>
              <a:cs typeface="Arial"/>
            </a:endParaRP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sz="4000" spc="0" dirty="0">
                <a:solidFill>
                  <a:srgbClr val="6F2F9F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AUSS</a:t>
            </a:r>
            <a:r>
              <a:rPr sz="3200" spc="22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4000" spc="4" dirty="0">
                <a:solidFill>
                  <a:srgbClr val="6F2F9F"/>
                </a:solidFill>
                <a:latin typeface="Arial"/>
                <a:cs typeface="Arial"/>
              </a:rPr>
              <a:t>J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3200" spc="4" dirty="0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DAN</a:t>
            </a:r>
            <a:r>
              <a:rPr sz="3200" spc="19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lang="en-US" sz="3200" dirty="0">
                <a:solidFill>
                  <a:srgbClr val="6F2F9F"/>
                </a:solidFill>
                <a:latin typeface="Arial"/>
                <a:cs typeface="Arial"/>
              </a:rPr>
              <a:t>ELIMINATION </a:t>
            </a: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METH</a:t>
            </a:r>
            <a:r>
              <a:rPr sz="3200" spc="4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D</a:t>
            </a:r>
            <a:endParaRPr lang="ar-SA" sz="2500" spc="0" dirty="0">
              <a:solidFill>
                <a:srgbClr val="6F2F9F"/>
              </a:solidFill>
              <a:latin typeface="Arial"/>
              <a:cs typeface="Arial"/>
            </a:endParaRPr>
          </a:p>
          <a:p>
            <a:pPr marL="12700" marR="42064" algn="ctr">
              <a:lnSpc>
                <a:spcPts val="4185"/>
              </a:lnSpc>
              <a:spcBef>
                <a:spcPts val="209"/>
              </a:spcBef>
            </a:pPr>
            <a:r>
              <a:rPr lang="en-US" sz="2500">
                <a:solidFill>
                  <a:srgbClr val="6F2F9F"/>
                </a:solidFill>
                <a:latin typeface="Arial"/>
                <a:cs typeface="Arial"/>
              </a:rPr>
              <a:t>Lect</a:t>
            </a:r>
            <a:r>
              <a:rPr lang="en-US" sz="2500" dirty="0">
                <a:solidFill>
                  <a:srgbClr val="6F2F9F"/>
                </a:solidFill>
                <a:latin typeface="Arial"/>
                <a:cs typeface="Arial"/>
              </a:rPr>
              <a:t>. Sarmad K. Ibrahim</a:t>
            </a:r>
            <a:endParaRPr lang="ar-SA" sz="2500" dirty="0">
              <a:solidFill>
                <a:srgbClr val="6F2F9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24">
            <a:extLst>
              <a:ext uri="{FF2B5EF4-FFF2-40B4-BE49-F238E27FC236}">
                <a16:creationId xmlns:a16="http://schemas.microsoft.com/office/drawing/2014/main" id="{31C4A45A-6A87-4A1E-8484-5DA21E1B645C}"/>
              </a:ext>
            </a:extLst>
          </p:cNvPr>
          <p:cNvSpPr/>
          <p:nvPr/>
        </p:nvSpPr>
        <p:spPr>
          <a:xfrm>
            <a:off x="3295573" y="3245793"/>
            <a:ext cx="1916508" cy="217288"/>
          </a:xfrm>
          <a:custGeom>
            <a:avLst/>
            <a:gdLst/>
            <a:ahLst/>
            <a:cxnLst/>
            <a:rect l="l" t="t" r="r" b="b"/>
            <a:pathLst>
              <a:path w="1295400" h="103403">
                <a:moveTo>
                  <a:pt x="1201165" y="99352"/>
                </a:moveTo>
                <a:lnTo>
                  <a:pt x="1202944" y="102374"/>
                </a:lnTo>
                <a:lnTo>
                  <a:pt x="1206753" y="103403"/>
                </a:lnTo>
                <a:lnTo>
                  <a:pt x="1209802" y="101638"/>
                </a:lnTo>
                <a:lnTo>
                  <a:pt x="1295400" y="51701"/>
                </a:lnTo>
                <a:lnTo>
                  <a:pt x="1209802" y="1765"/>
                </a:lnTo>
                <a:lnTo>
                  <a:pt x="1206753" y="0"/>
                </a:lnTo>
                <a:lnTo>
                  <a:pt x="1202944" y="1015"/>
                </a:lnTo>
                <a:lnTo>
                  <a:pt x="1201165" y="4051"/>
                </a:lnTo>
                <a:lnTo>
                  <a:pt x="1199388" y="7086"/>
                </a:lnTo>
                <a:lnTo>
                  <a:pt x="1200403" y="10972"/>
                </a:lnTo>
                <a:lnTo>
                  <a:pt x="1203452" y="12738"/>
                </a:lnTo>
                <a:lnTo>
                  <a:pt x="1259361" y="45351"/>
                </a:lnTo>
                <a:lnTo>
                  <a:pt x="1282827" y="45351"/>
                </a:lnTo>
                <a:lnTo>
                  <a:pt x="1282827" y="58051"/>
                </a:lnTo>
                <a:lnTo>
                  <a:pt x="1259361" y="58051"/>
                </a:lnTo>
                <a:lnTo>
                  <a:pt x="1203452" y="90665"/>
                </a:lnTo>
                <a:lnTo>
                  <a:pt x="1200403" y="92430"/>
                </a:lnTo>
                <a:lnTo>
                  <a:pt x="1199388" y="96316"/>
                </a:lnTo>
                <a:lnTo>
                  <a:pt x="1201165" y="99352"/>
                </a:lnTo>
                <a:close/>
              </a:path>
              <a:path w="1295400" h="103403">
                <a:moveTo>
                  <a:pt x="1282827" y="45351"/>
                </a:moveTo>
                <a:lnTo>
                  <a:pt x="1279652" y="46215"/>
                </a:lnTo>
                <a:lnTo>
                  <a:pt x="1279652" y="57188"/>
                </a:lnTo>
                <a:lnTo>
                  <a:pt x="1270246" y="51701"/>
                </a:lnTo>
                <a:lnTo>
                  <a:pt x="1279652" y="46215"/>
                </a:lnTo>
                <a:lnTo>
                  <a:pt x="1282827" y="45351"/>
                </a:lnTo>
                <a:lnTo>
                  <a:pt x="0" y="45351"/>
                </a:lnTo>
                <a:lnTo>
                  <a:pt x="0" y="58051"/>
                </a:lnTo>
                <a:lnTo>
                  <a:pt x="1282827" y="58051"/>
                </a:lnTo>
                <a:lnTo>
                  <a:pt x="1282827" y="45351"/>
                </a:lnTo>
                <a:close/>
              </a:path>
              <a:path w="1295400" h="103403">
                <a:moveTo>
                  <a:pt x="1279652" y="46215"/>
                </a:moveTo>
                <a:lnTo>
                  <a:pt x="1270246" y="51701"/>
                </a:lnTo>
                <a:lnTo>
                  <a:pt x="1279652" y="57188"/>
                </a:lnTo>
                <a:lnTo>
                  <a:pt x="1279652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6">
            <a:extLst>
              <a:ext uri="{FF2B5EF4-FFF2-40B4-BE49-F238E27FC236}">
                <a16:creationId xmlns:a16="http://schemas.microsoft.com/office/drawing/2014/main" id="{2A44D05D-854B-47E0-9F60-48D85BB50CA5}"/>
              </a:ext>
            </a:extLst>
          </p:cNvPr>
          <p:cNvSpPr txBox="1"/>
          <p:nvPr/>
        </p:nvSpPr>
        <p:spPr>
          <a:xfrm>
            <a:off x="3728648" y="2908233"/>
            <a:ext cx="1336632" cy="5337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lang="en-US" dirty="0">
                <a:latin typeface="Arial"/>
                <a:cs typeface="Arial"/>
              </a:rPr>
              <a:t>R2-3R3</a:t>
            </a:r>
            <a:endParaRPr lang="en-US" sz="1800" dirty="0">
              <a:latin typeface="Arial"/>
              <a:cs typeface="Arial"/>
            </a:endParaRPr>
          </a:p>
        </p:txBody>
      </p:sp>
      <p:graphicFrame>
        <p:nvGraphicFramePr>
          <p:cNvPr id="22" name="Table 46">
            <a:extLst>
              <a:ext uri="{FF2B5EF4-FFF2-40B4-BE49-F238E27FC236}">
                <a16:creationId xmlns:a16="http://schemas.microsoft.com/office/drawing/2014/main" id="{1DD72A22-0CDD-4FCE-91E6-8BA9B92B6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4007"/>
              </p:ext>
            </p:extLst>
          </p:nvPr>
        </p:nvGraphicFramePr>
        <p:xfrm>
          <a:off x="467488" y="1823249"/>
          <a:ext cx="2705660" cy="233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15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graphicFrame>
        <p:nvGraphicFramePr>
          <p:cNvPr id="23" name="Table 46">
            <a:extLst>
              <a:ext uri="{FF2B5EF4-FFF2-40B4-BE49-F238E27FC236}">
                <a16:creationId xmlns:a16="http://schemas.microsoft.com/office/drawing/2014/main" id="{8E756A3D-C56B-4195-B1B8-3447A8851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461702"/>
              </p:ext>
            </p:extLst>
          </p:nvPr>
        </p:nvGraphicFramePr>
        <p:xfrm>
          <a:off x="5209802" y="1796210"/>
          <a:ext cx="2705660" cy="233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15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387052AE-EBBC-4BFD-B738-07874FDC082D}"/>
              </a:ext>
            </a:extLst>
          </p:cNvPr>
          <p:cNvSpPr txBox="1"/>
          <p:nvPr/>
        </p:nvSpPr>
        <p:spPr>
          <a:xfrm>
            <a:off x="5260105" y="2723567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1ECF27-1F9F-48DB-942A-81A110475537}"/>
              </a:ext>
            </a:extLst>
          </p:cNvPr>
          <p:cNvSpPr txBox="1"/>
          <p:nvPr/>
        </p:nvSpPr>
        <p:spPr>
          <a:xfrm>
            <a:off x="5998294" y="2723567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DDBEDB-27B0-4B52-9A56-1495F7DF770C}"/>
              </a:ext>
            </a:extLst>
          </p:cNvPr>
          <p:cNvSpPr txBox="1"/>
          <p:nvPr/>
        </p:nvSpPr>
        <p:spPr>
          <a:xfrm>
            <a:off x="6682035" y="2745175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AA3DB3-6F96-4FA1-8907-92200C9F8F3A}"/>
              </a:ext>
            </a:extLst>
          </p:cNvPr>
          <p:cNvSpPr txBox="1"/>
          <p:nvPr/>
        </p:nvSpPr>
        <p:spPr>
          <a:xfrm>
            <a:off x="7133597" y="2723567"/>
            <a:ext cx="73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90918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24">
            <a:extLst>
              <a:ext uri="{FF2B5EF4-FFF2-40B4-BE49-F238E27FC236}">
                <a16:creationId xmlns:a16="http://schemas.microsoft.com/office/drawing/2014/main" id="{31C4A45A-6A87-4A1E-8484-5DA21E1B645C}"/>
              </a:ext>
            </a:extLst>
          </p:cNvPr>
          <p:cNvSpPr/>
          <p:nvPr/>
        </p:nvSpPr>
        <p:spPr>
          <a:xfrm>
            <a:off x="3295573" y="3245793"/>
            <a:ext cx="1916508" cy="217288"/>
          </a:xfrm>
          <a:custGeom>
            <a:avLst/>
            <a:gdLst/>
            <a:ahLst/>
            <a:cxnLst/>
            <a:rect l="l" t="t" r="r" b="b"/>
            <a:pathLst>
              <a:path w="1295400" h="103403">
                <a:moveTo>
                  <a:pt x="1201165" y="99352"/>
                </a:moveTo>
                <a:lnTo>
                  <a:pt x="1202944" y="102374"/>
                </a:lnTo>
                <a:lnTo>
                  <a:pt x="1206753" y="103403"/>
                </a:lnTo>
                <a:lnTo>
                  <a:pt x="1209802" y="101638"/>
                </a:lnTo>
                <a:lnTo>
                  <a:pt x="1295400" y="51701"/>
                </a:lnTo>
                <a:lnTo>
                  <a:pt x="1209802" y="1765"/>
                </a:lnTo>
                <a:lnTo>
                  <a:pt x="1206753" y="0"/>
                </a:lnTo>
                <a:lnTo>
                  <a:pt x="1202944" y="1015"/>
                </a:lnTo>
                <a:lnTo>
                  <a:pt x="1201165" y="4051"/>
                </a:lnTo>
                <a:lnTo>
                  <a:pt x="1199388" y="7086"/>
                </a:lnTo>
                <a:lnTo>
                  <a:pt x="1200403" y="10972"/>
                </a:lnTo>
                <a:lnTo>
                  <a:pt x="1203452" y="12738"/>
                </a:lnTo>
                <a:lnTo>
                  <a:pt x="1259361" y="45351"/>
                </a:lnTo>
                <a:lnTo>
                  <a:pt x="1282827" y="45351"/>
                </a:lnTo>
                <a:lnTo>
                  <a:pt x="1282827" y="58051"/>
                </a:lnTo>
                <a:lnTo>
                  <a:pt x="1259361" y="58051"/>
                </a:lnTo>
                <a:lnTo>
                  <a:pt x="1203452" y="90665"/>
                </a:lnTo>
                <a:lnTo>
                  <a:pt x="1200403" y="92430"/>
                </a:lnTo>
                <a:lnTo>
                  <a:pt x="1199388" y="96316"/>
                </a:lnTo>
                <a:lnTo>
                  <a:pt x="1201165" y="99352"/>
                </a:lnTo>
                <a:close/>
              </a:path>
              <a:path w="1295400" h="103403">
                <a:moveTo>
                  <a:pt x="1282827" y="45351"/>
                </a:moveTo>
                <a:lnTo>
                  <a:pt x="1279652" y="46215"/>
                </a:lnTo>
                <a:lnTo>
                  <a:pt x="1279652" y="57188"/>
                </a:lnTo>
                <a:lnTo>
                  <a:pt x="1270246" y="51701"/>
                </a:lnTo>
                <a:lnTo>
                  <a:pt x="1279652" y="46215"/>
                </a:lnTo>
                <a:lnTo>
                  <a:pt x="1282827" y="45351"/>
                </a:lnTo>
                <a:lnTo>
                  <a:pt x="0" y="45351"/>
                </a:lnTo>
                <a:lnTo>
                  <a:pt x="0" y="58051"/>
                </a:lnTo>
                <a:lnTo>
                  <a:pt x="1282827" y="58051"/>
                </a:lnTo>
                <a:lnTo>
                  <a:pt x="1282827" y="45351"/>
                </a:lnTo>
                <a:close/>
              </a:path>
              <a:path w="1295400" h="103403">
                <a:moveTo>
                  <a:pt x="1279652" y="46215"/>
                </a:moveTo>
                <a:lnTo>
                  <a:pt x="1270246" y="51701"/>
                </a:lnTo>
                <a:lnTo>
                  <a:pt x="1279652" y="57188"/>
                </a:lnTo>
                <a:lnTo>
                  <a:pt x="1279652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2" name="Table 46">
            <a:extLst>
              <a:ext uri="{FF2B5EF4-FFF2-40B4-BE49-F238E27FC236}">
                <a16:creationId xmlns:a16="http://schemas.microsoft.com/office/drawing/2014/main" id="{1DD72A22-0CDD-4FCE-91E6-8BA9B92B6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767859"/>
              </p:ext>
            </p:extLst>
          </p:nvPr>
        </p:nvGraphicFramePr>
        <p:xfrm>
          <a:off x="467488" y="1823249"/>
          <a:ext cx="2705660" cy="233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15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graphicFrame>
        <p:nvGraphicFramePr>
          <p:cNvPr id="23" name="Table 46">
            <a:extLst>
              <a:ext uri="{FF2B5EF4-FFF2-40B4-BE49-F238E27FC236}">
                <a16:creationId xmlns:a16="http://schemas.microsoft.com/office/drawing/2014/main" id="{8E756A3D-C56B-4195-B1B8-3447A8851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803802"/>
              </p:ext>
            </p:extLst>
          </p:nvPr>
        </p:nvGraphicFramePr>
        <p:xfrm>
          <a:off x="5209802" y="1796210"/>
          <a:ext cx="2705660" cy="233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15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77927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387052AE-EBBC-4BFD-B738-07874FDC082D}"/>
              </a:ext>
            </a:extLst>
          </p:cNvPr>
          <p:cNvSpPr txBox="1"/>
          <p:nvPr/>
        </p:nvSpPr>
        <p:spPr>
          <a:xfrm>
            <a:off x="5342713" y="1981200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1ECF27-1F9F-48DB-942A-81A110475537}"/>
              </a:ext>
            </a:extLst>
          </p:cNvPr>
          <p:cNvSpPr txBox="1"/>
          <p:nvPr/>
        </p:nvSpPr>
        <p:spPr>
          <a:xfrm>
            <a:off x="5946593" y="1981200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DDBEDB-27B0-4B52-9A56-1495F7DF770C}"/>
              </a:ext>
            </a:extLst>
          </p:cNvPr>
          <p:cNvSpPr txBox="1"/>
          <p:nvPr/>
        </p:nvSpPr>
        <p:spPr>
          <a:xfrm>
            <a:off x="6671221" y="1981200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AA3DB3-6F96-4FA1-8907-92200C9F8F3A}"/>
              </a:ext>
            </a:extLst>
          </p:cNvPr>
          <p:cNvSpPr txBox="1"/>
          <p:nvPr/>
        </p:nvSpPr>
        <p:spPr>
          <a:xfrm>
            <a:off x="7185349" y="1981200"/>
            <a:ext cx="73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7F6A818E-93A6-47A5-9B37-F4F96EF99776}"/>
              </a:ext>
            </a:extLst>
          </p:cNvPr>
          <p:cNvSpPr txBox="1"/>
          <p:nvPr/>
        </p:nvSpPr>
        <p:spPr>
          <a:xfrm>
            <a:off x="3800934" y="3022182"/>
            <a:ext cx="684240" cy="24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39"/>
              </a:lnSpc>
              <a:spcBef>
                <a:spcPts val="92"/>
              </a:spcBef>
            </a:pPr>
            <a:r>
              <a:rPr sz="1700" spc="4" dirty="0">
                <a:latin typeface="Arial"/>
                <a:cs typeface="Arial"/>
              </a:rPr>
              <a:t>R</a:t>
            </a:r>
            <a:r>
              <a:rPr sz="1700" spc="0" dirty="0">
                <a:latin typeface="Arial"/>
                <a:cs typeface="Arial"/>
              </a:rPr>
              <a:t>1-</a:t>
            </a:r>
            <a:r>
              <a:rPr sz="1700" spc="4" dirty="0">
                <a:latin typeface="Arial"/>
                <a:cs typeface="Arial"/>
              </a:rPr>
              <a:t>R</a:t>
            </a:r>
            <a:r>
              <a:rPr sz="1700" spc="0" dirty="0">
                <a:latin typeface="Arial"/>
                <a:cs typeface="Arial"/>
              </a:rPr>
              <a:t>3</a:t>
            </a:r>
            <a:endParaRPr sz="1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9677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24">
            <a:extLst>
              <a:ext uri="{FF2B5EF4-FFF2-40B4-BE49-F238E27FC236}">
                <a16:creationId xmlns:a16="http://schemas.microsoft.com/office/drawing/2014/main" id="{31C4A45A-6A87-4A1E-8484-5DA21E1B645C}"/>
              </a:ext>
            </a:extLst>
          </p:cNvPr>
          <p:cNvSpPr/>
          <p:nvPr/>
        </p:nvSpPr>
        <p:spPr>
          <a:xfrm>
            <a:off x="3295573" y="3245793"/>
            <a:ext cx="1916508" cy="217288"/>
          </a:xfrm>
          <a:custGeom>
            <a:avLst/>
            <a:gdLst/>
            <a:ahLst/>
            <a:cxnLst/>
            <a:rect l="l" t="t" r="r" b="b"/>
            <a:pathLst>
              <a:path w="1295400" h="103403">
                <a:moveTo>
                  <a:pt x="1201165" y="99352"/>
                </a:moveTo>
                <a:lnTo>
                  <a:pt x="1202944" y="102374"/>
                </a:lnTo>
                <a:lnTo>
                  <a:pt x="1206753" y="103403"/>
                </a:lnTo>
                <a:lnTo>
                  <a:pt x="1209802" y="101638"/>
                </a:lnTo>
                <a:lnTo>
                  <a:pt x="1295400" y="51701"/>
                </a:lnTo>
                <a:lnTo>
                  <a:pt x="1209802" y="1765"/>
                </a:lnTo>
                <a:lnTo>
                  <a:pt x="1206753" y="0"/>
                </a:lnTo>
                <a:lnTo>
                  <a:pt x="1202944" y="1015"/>
                </a:lnTo>
                <a:lnTo>
                  <a:pt x="1201165" y="4051"/>
                </a:lnTo>
                <a:lnTo>
                  <a:pt x="1199388" y="7086"/>
                </a:lnTo>
                <a:lnTo>
                  <a:pt x="1200403" y="10972"/>
                </a:lnTo>
                <a:lnTo>
                  <a:pt x="1203452" y="12738"/>
                </a:lnTo>
                <a:lnTo>
                  <a:pt x="1259361" y="45351"/>
                </a:lnTo>
                <a:lnTo>
                  <a:pt x="1282827" y="45351"/>
                </a:lnTo>
                <a:lnTo>
                  <a:pt x="1282827" y="58051"/>
                </a:lnTo>
                <a:lnTo>
                  <a:pt x="1259361" y="58051"/>
                </a:lnTo>
                <a:lnTo>
                  <a:pt x="1203452" y="90665"/>
                </a:lnTo>
                <a:lnTo>
                  <a:pt x="1200403" y="92430"/>
                </a:lnTo>
                <a:lnTo>
                  <a:pt x="1199388" y="96316"/>
                </a:lnTo>
                <a:lnTo>
                  <a:pt x="1201165" y="99352"/>
                </a:lnTo>
                <a:close/>
              </a:path>
              <a:path w="1295400" h="103403">
                <a:moveTo>
                  <a:pt x="1282827" y="45351"/>
                </a:moveTo>
                <a:lnTo>
                  <a:pt x="1279652" y="46215"/>
                </a:lnTo>
                <a:lnTo>
                  <a:pt x="1279652" y="57188"/>
                </a:lnTo>
                <a:lnTo>
                  <a:pt x="1270246" y="51701"/>
                </a:lnTo>
                <a:lnTo>
                  <a:pt x="1279652" y="46215"/>
                </a:lnTo>
                <a:lnTo>
                  <a:pt x="1282827" y="45351"/>
                </a:lnTo>
                <a:lnTo>
                  <a:pt x="0" y="45351"/>
                </a:lnTo>
                <a:lnTo>
                  <a:pt x="0" y="58051"/>
                </a:lnTo>
                <a:lnTo>
                  <a:pt x="1282827" y="58051"/>
                </a:lnTo>
                <a:lnTo>
                  <a:pt x="1282827" y="45351"/>
                </a:lnTo>
                <a:close/>
              </a:path>
              <a:path w="1295400" h="103403">
                <a:moveTo>
                  <a:pt x="1279652" y="46215"/>
                </a:moveTo>
                <a:lnTo>
                  <a:pt x="1270246" y="51701"/>
                </a:lnTo>
                <a:lnTo>
                  <a:pt x="1279652" y="57188"/>
                </a:lnTo>
                <a:lnTo>
                  <a:pt x="1279652" y="462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2" name="Table 46">
            <a:extLst>
              <a:ext uri="{FF2B5EF4-FFF2-40B4-BE49-F238E27FC236}">
                <a16:creationId xmlns:a16="http://schemas.microsoft.com/office/drawing/2014/main" id="{1DD72A22-0CDD-4FCE-91E6-8BA9B92B6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897089"/>
              </p:ext>
            </p:extLst>
          </p:nvPr>
        </p:nvGraphicFramePr>
        <p:xfrm>
          <a:off x="467488" y="1823249"/>
          <a:ext cx="2705660" cy="233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15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graphicFrame>
        <p:nvGraphicFramePr>
          <p:cNvPr id="23" name="Table 46">
            <a:extLst>
              <a:ext uri="{FF2B5EF4-FFF2-40B4-BE49-F238E27FC236}">
                <a16:creationId xmlns:a16="http://schemas.microsoft.com/office/drawing/2014/main" id="{8E756A3D-C56B-4195-B1B8-3447A8851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053972"/>
              </p:ext>
            </p:extLst>
          </p:nvPr>
        </p:nvGraphicFramePr>
        <p:xfrm>
          <a:off x="5209802" y="1796210"/>
          <a:ext cx="2705660" cy="2337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415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6415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779272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779272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387052AE-EBBC-4BFD-B738-07874FDC082D}"/>
              </a:ext>
            </a:extLst>
          </p:cNvPr>
          <p:cNvSpPr txBox="1"/>
          <p:nvPr/>
        </p:nvSpPr>
        <p:spPr>
          <a:xfrm>
            <a:off x="5342718" y="1981200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1ECF27-1F9F-48DB-942A-81A110475537}"/>
              </a:ext>
            </a:extLst>
          </p:cNvPr>
          <p:cNvSpPr txBox="1"/>
          <p:nvPr/>
        </p:nvSpPr>
        <p:spPr>
          <a:xfrm>
            <a:off x="6019713" y="1981200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DDBEDB-27B0-4B52-9A56-1495F7DF770C}"/>
              </a:ext>
            </a:extLst>
          </p:cNvPr>
          <p:cNvSpPr txBox="1"/>
          <p:nvPr/>
        </p:nvSpPr>
        <p:spPr>
          <a:xfrm>
            <a:off x="6732169" y="1981200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7AA3DB3-6F96-4FA1-8907-92200C9F8F3A}"/>
              </a:ext>
            </a:extLst>
          </p:cNvPr>
          <p:cNvSpPr txBox="1"/>
          <p:nvPr/>
        </p:nvSpPr>
        <p:spPr>
          <a:xfrm>
            <a:off x="7158843" y="1981200"/>
            <a:ext cx="73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F9316719-9DBD-4894-A392-BF145053495E}"/>
              </a:ext>
            </a:extLst>
          </p:cNvPr>
          <p:cNvSpPr txBox="1"/>
          <p:nvPr/>
        </p:nvSpPr>
        <p:spPr>
          <a:xfrm>
            <a:off x="3735407" y="2987507"/>
            <a:ext cx="71881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4" dirty="0">
                <a:latin typeface="Arial"/>
                <a:cs typeface="Arial"/>
              </a:rPr>
              <a:t>R1</a:t>
            </a:r>
            <a:r>
              <a:rPr sz="1800" spc="0" dirty="0">
                <a:latin typeface="Arial"/>
                <a:cs typeface="Arial"/>
              </a:rPr>
              <a:t>-R2</a:t>
            </a:r>
            <a:endParaRPr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818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37" y="914400"/>
            <a:ext cx="3023323" cy="5725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80"/>
              </a:lnSpc>
              <a:spcBef>
                <a:spcPts val="114"/>
              </a:spcBef>
            </a:pPr>
            <a:r>
              <a:rPr sz="2250" spc="0" baseline="-2002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2250" spc="0" baseline="-1932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50" spc="66" baseline="-1932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3300" spc="0" baseline="-1317" dirty="0">
                <a:latin typeface="Arial"/>
                <a:cs typeface="Arial"/>
              </a:rPr>
              <a:t>F</a:t>
            </a:r>
            <a:r>
              <a:rPr sz="3300" spc="4" baseline="-1317" dirty="0">
                <a:latin typeface="Arial"/>
                <a:cs typeface="Arial"/>
              </a:rPr>
              <a:t>r</a:t>
            </a:r>
            <a:r>
              <a:rPr sz="3300" spc="0" baseline="-1317" dirty="0">
                <a:latin typeface="Arial"/>
                <a:cs typeface="Arial"/>
              </a:rPr>
              <a:t>om</a:t>
            </a:r>
            <a:r>
              <a:rPr sz="3300" spc="-21" baseline="-1317" dirty="0">
                <a:latin typeface="Arial"/>
                <a:cs typeface="Arial"/>
              </a:rPr>
              <a:t> </a:t>
            </a:r>
            <a:r>
              <a:rPr sz="3300" spc="0" baseline="-1317" dirty="0">
                <a:latin typeface="Arial"/>
                <a:cs typeface="Arial"/>
              </a:rPr>
              <a:t>t</a:t>
            </a:r>
            <a:r>
              <a:rPr sz="3300" spc="4" baseline="-1317" dirty="0">
                <a:latin typeface="Arial"/>
                <a:cs typeface="Arial"/>
              </a:rPr>
              <a:t>hi</a:t>
            </a:r>
            <a:r>
              <a:rPr sz="3300" spc="0" baseline="-1317" dirty="0">
                <a:latin typeface="Arial"/>
                <a:cs typeface="Arial"/>
              </a:rPr>
              <a:t>s</a:t>
            </a:r>
            <a:r>
              <a:rPr sz="3300" spc="-24" baseline="-1317" dirty="0">
                <a:latin typeface="Arial"/>
                <a:cs typeface="Arial"/>
              </a:rPr>
              <a:t> </a:t>
            </a:r>
            <a:r>
              <a:rPr sz="3300" spc="4" baseline="-1317" dirty="0">
                <a:latin typeface="Arial"/>
                <a:cs typeface="Arial"/>
              </a:rPr>
              <a:t>fi</a:t>
            </a:r>
            <a:r>
              <a:rPr sz="3300" spc="0" baseline="-1317" dirty="0">
                <a:latin typeface="Arial"/>
                <a:cs typeface="Arial"/>
              </a:rPr>
              <a:t>n</a:t>
            </a:r>
            <a:r>
              <a:rPr sz="3300" spc="9" baseline="-1317" dirty="0">
                <a:latin typeface="Arial"/>
                <a:cs typeface="Arial"/>
              </a:rPr>
              <a:t>a</a:t>
            </a:r>
            <a:r>
              <a:rPr sz="3300" spc="0" baseline="-1317" dirty="0">
                <a:latin typeface="Arial"/>
                <a:cs typeface="Arial"/>
              </a:rPr>
              <a:t>l</a:t>
            </a:r>
            <a:r>
              <a:rPr sz="3300" spc="-34" baseline="-1317" dirty="0">
                <a:latin typeface="Arial"/>
                <a:cs typeface="Arial"/>
              </a:rPr>
              <a:t> </a:t>
            </a:r>
            <a:r>
              <a:rPr sz="3300" spc="0" baseline="-1317" dirty="0">
                <a:latin typeface="Arial"/>
                <a:cs typeface="Arial"/>
              </a:rPr>
              <a:t>mat</a:t>
            </a:r>
            <a:r>
              <a:rPr sz="3300" spc="4" baseline="-1317" dirty="0">
                <a:latin typeface="Arial"/>
                <a:cs typeface="Arial"/>
              </a:rPr>
              <a:t>ri</a:t>
            </a:r>
            <a:r>
              <a:rPr sz="3300" spc="0" baseline="-1317" dirty="0">
                <a:latin typeface="Arial"/>
                <a:cs typeface="Arial"/>
              </a:rPr>
              <a:t>x,</a:t>
            </a:r>
            <a:endParaRPr sz="2200" dirty="0">
              <a:latin typeface="Arial"/>
              <a:cs typeface="Arial"/>
            </a:endParaRPr>
          </a:p>
          <a:p>
            <a:pPr marL="287019" marR="48192">
              <a:lnSpc>
                <a:spcPts val="2180"/>
              </a:lnSpc>
            </a:pPr>
            <a:r>
              <a:rPr sz="3300" spc="4" baseline="1317" dirty="0">
                <a:latin typeface="Arial"/>
                <a:cs typeface="Arial"/>
              </a:rPr>
              <a:t>s</a:t>
            </a:r>
            <a:r>
              <a:rPr sz="3300" spc="0" baseline="1317" dirty="0">
                <a:latin typeface="Arial"/>
                <a:cs typeface="Arial"/>
              </a:rPr>
              <a:t>yst</a:t>
            </a:r>
            <a:r>
              <a:rPr sz="3300" spc="4" baseline="1317" dirty="0">
                <a:latin typeface="Arial"/>
                <a:cs typeface="Arial"/>
              </a:rPr>
              <a:t>e</a:t>
            </a:r>
            <a:r>
              <a:rPr sz="3300" spc="0" baseline="1317" dirty="0">
                <a:latin typeface="Arial"/>
                <a:cs typeface="Arial"/>
              </a:rPr>
              <a:t>m.</a:t>
            </a:r>
            <a:r>
              <a:rPr sz="3300" spc="-36" baseline="1317" dirty="0">
                <a:latin typeface="Arial"/>
                <a:cs typeface="Arial"/>
              </a:rPr>
              <a:t> </a:t>
            </a:r>
            <a:r>
              <a:rPr sz="3300" spc="0" baseline="1317" dirty="0">
                <a:latin typeface="Arial"/>
                <a:cs typeface="Arial"/>
              </a:rPr>
              <a:t>It</a:t>
            </a:r>
            <a:r>
              <a:rPr sz="3300" spc="9" baseline="1317" dirty="0">
                <a:latin typeface="Arial"/>
                <a:cs typeface="Arial"/>
              </a:rPr>
              <a:t> </a:t>
            </a:r>
            <a:r>
              <a:rPr sz="3300" spc="0" baseline="1317" dirty="0">
                <a:latin typeface="Arial"/>
                <a:cs typeface="Arial"/>
              </a:rPr>
              <a:t>is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0846" y="914400"/>
            <a:ext cx="423657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we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7312" y="914400"/>
            <a:ext cx="1156028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>
                <a:latin typeface="Arial"/>
                <a:cs typeface="Arial"/>
              </a:rPr>
              <a:t>c</a:t>
            </a:r>
            <a:r>
              <a:rPr sz="2200" spc="0" dirty="0">
                <a:latin typeface="Arial"/>
                <a:cs typeface="Arial"/>
              </a:rPr>
              <a:t>an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spc="4" dirty="0">
                <a:latin typeface="Arial"/>
                <a:cs typeface="Arial"/>
              </a:rPr>
              <a:t>r</a:t>
            </a:r>
            <a:r>
              <a:rPr sz="2200" spc="0" dirty="0">
                <a:latin typeface="Arial"/>
                <a:cs typeface="Arial"/>
              </a:rPr>
              <a:t>e</a:t>
            </a:r>
            <a:r>
              <a:rPr sz="2200" spc="9" dirty="0">
                <a:latin typeface="Arial"/>
                <a:cs typeface="Arial"/>
              </a:rPr>
              <a:t>a</a:t>
            </a:r>
            <a:r>
              <a:rPr sz="2200" spc="0" dirty="0">
                <a:latin typeface="Arial"/>
                <a:cs typeface="Arial"/>
              </a:rPr>
              <a:t>d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84475" y="914400"/>
            <a:ext cx="1500459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t</a:t>
            </a:r>
            <a:r>
              <a:rPr sz="2200" spc="4" dirty="0">
                <a:latin typeface="Arial"/>
                <a:cs typeface="Arial"/>
              </a:rPr>
              <a:t>h</a:t>
            </a:r>
            <a:r>
              <a:rPr sz="2200" spc="0" dirty="0">
                <a:latin typeface="Arial"/>
                <a:cs typeface="Arial"/>
              </a:rPr>
              <a:t>e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4" dirty="0">
                <a:latin typeface="Arial"/>
                <a:cs typeface="Arial"/>
              </a:rPr>
              <a:t>s</a:t>
            </a:r>
            <a:r>
              <a:rPr sz="2200" spc="0" dirty="0">
                <a:latin typeface="Arial"/>
                <a:cs typeface="Arial"/>
              </a:rPr>
              <a:t>o</a:t>
            </a:r>
            <a:r>
              <a:rPr sz="2200" spc="9" dirty="0">
                <a:latin typeface="Arial"/>
                <a:cs typeface="Arial"/>
              </a:rPr>
              <a:t>l</a:t>
            </a:r>
            <a:r>
              <a:rPr sz="2200" spc="0" dirty="0">
                <a:latin typeface="Arial"/>
                <a:cs typeface="Arial"/>
              </a:rPr>
              <a:t>u</a:t>
            </a:r>
            <a:r>
              <a:rPr sz="2200" spc="4" dirty="0">
                <a:latin typeface="Arial"/>
                <a:cs typeface="Arial"/>
              </a:rPr>
              <a:t>ti</a:t>
            </a:r>
            <a:r>
              <a:rPr sz="2200" spc="0" dirty="0">
                <a:latin typeface="Arial"/>
                <a:cs typeface="Arial"/>
              </a:rPr>
              <a:t>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795233" y="914400"/>
            <a:ext cx="766694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of</a:t>
            </a:r>
            <a:r>
              <a:rPr sz="2200" spc="-8" dirty="0">
                <a:latin typeface="Arial"/>
                <a:cs typeface="Arial"/>
              </a:rPr>
              <a:t> </a:t>
            </a:r>
            <a:r>
              <a:rPr sz="2200" spc="4" dirty="0">
                <a:latin typeface="Arial"/>
                <a:cs typeface="Arial"/>
              </a:rPr>
              <a:t>t</a:t>
            </a:r>
            <a:r>
              <a:rPr sz="2200" spc="0" dirty="0">
                <a:latin typeface="Arial"/>
                <a:cs typeface="Arial"/>
              </a:rPr>
              <a:t>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DAD76B-9F06-4C93-8691-3EB144AE8A32}"/>
              </a:ext>
            </a:extLst>
          </p:cNvPr>
          <p:cNvSpPr txBox="1"/>
          <p:nvPr/>
        </p:nvSpPr>
        <p:spPr>
          <a:xfrm>
            <a:off x="3591313" y="2209800"/>
            <a:ext cx="205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X= 3</a:t>
            </a:r>
          </a:p>
          <a:p>
            <a:r>
              <a:rPr lang="en-US" sz="2800" dirty="0"/>
              <a:t>Y=4</a:t>
            </a:r>
          </a:p>
          <a:p>
            <a:r>
              <a:rPr lang="en-US" sz="2800" dirty="0"/>
              <a:t>Z=-2</a:t>
            </a:r>
          </a:p>
        </p:txBody>
      </p:sp>
      <p:sp>
        <p:nvSpPr>
          <p:cNvPr id="36" name="object 6">
            <a:extLst>
              <a:ext uri="{FF2B5EF4-FFF2-40B4-BE49-F238E27FC236}">
                <a16:creationId xmlns:a16="http://schemas.microsoft.com/office/drawing/2014/main" id="{39269E89-F4F8-47DE-944F-8BFAAC1CC928}"/>
              </a:ext>
            </a:extLst>
          </p:cNvPr>
          <p:cNvSpPr txBox="1"/>
          <p:nvPr/>
        </p:nvSpPr>
        <p:spPr>
          <a:xfrm>
            <a:off x="640001" y="3886200"/>
            <a:ext cx="7589599" cy="5725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150000"/>
              </a:lnSpc>
              <a:spcBef>
                <a:spcPts val="114"/>
              </a:spcBef>
            </a:pPr>
            <a:r>
              <a:rPr sz="2250" spc="0" baseline="-2002" dirty="0">
                <a:solidFill>
                  <a:srgbClr val="FFC000"/>
                </a:solidFill>
                <a:latin typeface="Wingdings"/>
                <a:cs typeface="Wingdings"/>
              </a:rPr>
              <a:t></a:t>
            </a:r>
            <a:r>
              <a:rPr sz="2250" spc="0" baseline="-1932" dirty="0">
                <a:latin typeface="Times New Roman"/>
                <a:cs typeface="Times New Roman"/>
              </a:rPr>
              <a:t> </a:t>
            </a:r>
            <a:r>
              <a:rPr sz="2250" spc="66" baseline="-1932" dirty="0">
                <a:latin typeface="Times New Roman"/>
                <a:cs typeface="Times New Roman"/>
              </a:rPr>
              <a:t> </a:t>
            </a:r>
            <a:r>
              <a:rPr lang="en-US" sz="3300" baseline="-1317" dirty="0">
                <a:latin typeface="Arial"/>
                <a:cs typeface="Arial"/>
              </a:rPr>
              <a:t>Substitute x , y, z in system equation, if the right side = left side in three equation then the sol. is correct </a:t>
            </a:r>
            <a:endParaRPr sz="2200" dirty="0">
              <a:latin typeface="Arial"/>
              <a:cs typeface="Arial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0D32276-950B-481B-95D3-FEEB3579B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386" y="5181600"/>
            <a:ext cx="2357204" cy="134785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F1E81A95-B6ED-4FA5-88B9-25C2DE78AAF2}"/>
              </a:ext>
            </a:extLst>
          </p:cNvPr>
          <p:cNvSpPr txBox="1"/>
          <p:nvPr/>
        </p:nvSpPr>
        <p:spPr>
          <a:xfrm>
            <a:off x="4585648" y="5203599"/>
            <a:ext cx="3375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3+4-2=5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2*3+3*4+5*(-2)=8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4*3+5*(-2)=2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986A3-FF1C-4CBB-8AD4-B5B71AECEF1A}"/>
              </a:ext>
            </a:extLst>
          </p:cNvPr>
          <p:cNvSpPr txBox="1"/>
          <p:nvPr/>
        </p:nvSpPr>
        <p:spPr>
          <a:xfrm>
            <a:off x="1796841" y="2967333"/>
            <a:ext cx="5143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1547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329181"/>
            <a:ext cx="7272413" cy="2728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064">
              <a:lnSpc>
                <a:spcPts val="4185"/>
              </a:lnSpc>
              <a:spcBef>
                <a:spcPts val="209"/>
              </a:spcBef>
            </a:pPr>
            <a:r>
              <a:rPr sz="4000" spc="0" dirty="0">
                <a:solidFill>
                  <a:srgbClr val="6F2F9F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AUSS</a:t>
            </a:r>
            <a:r>
              <a:rPr sz="3200" spc="229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4000" spc="4" dirty="0">
                <a:solidFill>
                  <a:srgbClr val="6F2F9F"/>
                </a:solidFill>
                <a:latin typeface="Arial"/>
                <a:cs typeface="Arial"/>
              </a:rPr>
              <a:t>J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3200" spc="4" dirty="0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DAN</a:t>
            </a:r>
            <a:r>
              <a:rPr sz="3200" spc="19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METH</a:t>
            </a:r>
            <a:r>
              <a:rPr sz="3200" spc="4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D</a:t>
            </a:r>
            <a:endParaRPr sz="3200" dirty="0">
              <a:latin typeface="Arial"/>
              <a:cs typeface="Arial"/>
            </a:endParaRPr>
          </a:p>
          <a:p>
            <a:pPr marL="12700" marR="42064">
              <a:lnSpc>
                <a:spcPct val="95825"/>
              </a:lnSpc>
              <a:spcBef>
                <a:spcPts val="3366"/>
              </a:spcBef>
            </a:pPr>
            <a:r>
              <a:rPr sz="17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750" spc="164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500" spc="0" dirty="0">
                <a:latin typeface="Arial"/>
                <a:cs typeface="Arial"/>
              </a:rPr>
              <a:t>Some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</a:t>
            </a:r>
            <a:r>
              <a:rPr sz="2500" spc="4" dirty="0">
                <a:latin typeface="Arial"/>
                <a:cs typeface="Arial"/>
              </a:rPr>
              <a:t>u</a:t>
            </a:r>
            <a:r>
              <a:rPr sz="2500" spc="0" dirty="0">
                <a:latin typeface="Arial"/>
                <a:cs typeface="Arial"/>
              </a:rPr>
              <a:t>th</a:t>
            </a:r>
            <a:r>
              <a:rPr sz="2500" spc="4" dirty="0">
                <a:latin typeface="Arial"/>
                <a:cs typeface="Arial"/>
              </a:rPr>
              <a:t>o</a:t>
            </a:r>
            <a:r>
              <a:rPr sz="2500" spc="0" dirty="0">
                <a:latin typeface="Arial"/>
                <a:cs typeface="Arial"/>
              </a:rPr>
              <a:t>rs</a:t>
            </a:r>
            <a:r>
              <a:rPr sz="2500" spc="-83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use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the</a:t>
            </a:r>
            <a:r>
              <a:rPr sz="2500" spc="-2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rm</a:t>
            </a:r>
            <a:r>
              <a:rPr sz="2500" spc="-4" dirty="0">
                <a:latin typeface="Arial"/>
                <a:cs typeface="Arial"/>
              </a:rPr>
              <a:t> </a:t>
            </a:r>
            <a:r>
              <a:rPr sz="2500" i="1" spc="0" dirty="0">
                <a:latin typeface="Arial"/>
                <a:cs typeface="Arial"/>
              </a:rPr>
              <a:t>Ga</a:t>
            </a:r>
            <a:r>
              <a:rPr sz="2500" i="1" spc="4" dirty="0">
                <a:latin typeface="Arial"/>
                <a:cs typeface="Arial"/>
              </a:rPr>
              <a:t>u</a:t>
            </a:r>
            <a:r>
              <a:rPr sz="2500" i="1" spc="0" dirty="0">
                <a:latin typeface="Arial"/>
                <a:cs typeface="Arial"/>
              </a:rPr>
              <a:t>ssian</a:t>
            </a:r>
            <a:endParaRPr sz="2500" dirty="0">
              <a:latin typeface="Arial"/>
              <a:cs typeface="Arial"/>
            </a:endParaRPr>
          </a:p>
          <a:p>
            <a:pPr marL="287324" marR="42064">
              <a:lnSpc>
                <a:spcPts val="2700"/>
              </a:lnSpc>
              <a:spcBef>
                <a:spcPts val="135"/>
              </a:spcBef>
            </a:pPr>
            <a:r>
              <a:rPr sz="2500" i="1" spc="0" dirty="0">
                <a:latin typeface="Arial"/>
                <a:cs typeface="Arial"/>
              </a:rPr>
              <a:t>eli</a:t>
            </a:r>
            <a:r>
              <a:rPr sz="2500" i="1" spc="-29" dirty="0">
                <a:latin typeface="Arial"/>
                <a:cs typeface="Arial"/>
              </a:rPr>
              <a:t>m</a:t>
            </a:r>
            <a:r>
              <a:rPr sz="2500" i="1" spc="0" dirty="0">
                <a:latin typeface="Arial"/>
                <a:cs typeface="Arial"/>
              </a:rPr>
              <a:t>ination</a:t>
            </a:r>
            <a:r>
              <a:rPr sz="2500" i="1" spc="-9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to</a:t>
            </a:r>
            <a:r>
              <a:rPr sz="2500" spc="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ref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r</a:t>
            </a:r>
            <a:r>
              <a:rPr sz="2500" spc="-31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o</a:t>
            </a:r>
            <a:r>
              <a:rPr sz="2500" spc="4" dirty="0">
                <a:latin typeface="Arial"/>
                <a:cs typeface="Arial"/>
              </a:rPr>
              <a:t>n</a:t>
            </a:r>
            <a:r>
              <a:rPr sz="2500" spc="0" dirty="0">
                <a:latin typeface="Arial"/>
                <a:cs typeface="Arial"/>
              </a:rPr>
              <a:t>ly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to</a:t>
            </a:r>
            <a:r>
              <a:rPr sz="2500" spc="1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the</a:t>
            </a:r>
            <a:r>
              <a:rPr sz="2500" spc="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pr</a:t>
            </a:r>
            <a:r>
              <a:rPr sz="2500" spc="4" dirty="0">
                <a:latin typeface="Arial"/>
                <a:cs typeface="Arial"/>
              </a:rPr>
              <a:t>o</a:t>
            </a:r>
            <a:r>
              <a:rPr sz="2500" spc="0" dirty="0">
                <a:latin typeface="Arial"/>
                <a:cs typeface="Arial"/>
              </a:rPr>
              <a:t>ce</a:t>
            </a:r>
            <a:r>
              <a:rPr sz="2500" spc="4" dirty="0">
                <a:latin typeface="Arial"/>
                <a:cs typeface="Arial"/>
              </a:rPr>
              <a:t>d</a:t>
            </a:r>
            <a:r>
              <a:rPr sz="2500" spc="0" dirty="0">
                <a:latin typeface="Arial"/>
                <a:cs typeface="Arial"/>
              </a:rPr>
              <a:t>ure</a:t>
            </a:r>
            <a:r>
              <a:rPr sz="2500" spc="-10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u</a:t>
            </a:r>
            <a:r>
              <a:rPr sz="2500" spc="4" dirty="0">
                <a:latin typeface="Arial"/>
                <a:cs typeface="Arial"/>
              </a:rPr>
              <a:t>n</a:t>
            </a:r>
            <a:r>
              <a:rPr sz="2500" spc="0" dirty="0">
                <a:latin typeface="Arial"/>
                <a:cs typeface="Arial"/>
              </a:rPr>
              <a:t>til</a:t>
            </a:r>
            <a:r>
              <a:rPr sz="2500" spc="-42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the</a:t>
            </a:r>
            <a:endParaRPr sz="2500" dirty="0">
              <a:latin typeface="Arial"/>
              <a:cs typeface="Arial"/>
            </a:endParaRPr>
          </a:p>
          <a:p>
            <a:pPr marL="287324" marR="42064">
              <a:lnSpc>
                <a:spcPts val="2705"/>
              </a:lnSpc>
              <a:spcBef>
                <a:spcPts val="0"/>
              </a:spcBef>
            </a:pPr>
            <a:r>
              <a:rPr sz="2500" spc="0" dirty="0">
                <a:latin typeface="Arial"/>
                <a:cs typeface="Arial"/>
              </a:rPr>
              <a:t>matrix</a:t>
            </a:r>
            <a:r>
              <a:rPr sz="2500" spc="-42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is</a:t>
            </a:r>
            <a:r>
              <a:rPr sz="2500" spc="-1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in</a:t>
            </a:r>
            <a:r>
              <a:rPr sz="2500" spc="-19" dirty="0">
                <a:latin typeface="Arial"/>
                <a:cs typeface="Arial"/>
              </a:rPr>
              <a:t> 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ch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lon</a:t>
            </a:r>
            <a:r>
              <a:rPr sz="2500" spc="-8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form,</a:t>
            </a:r>
            <a:r>
              <a:rPr sz="2500" spc="-31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</a:t>
            </a:r>
            <a:r>
              <a:rPr sz="2500" spc="4" dirty="0">
                <a:latin typeface="Arial"/>
                <a:cs typeface="Arial"/>
              </a:rPr>
              <a:t>n</a:t>
            </a:r>
            <a:r>
              <a:rPr sz="2500" spc="0" dirty="0">
                <a:latin typeface="Arial"/>
                <a:cs typeface="Arial"/>
              </a:rPr>
              <a:t>d</a:t>
            </a:r>
            <a:r>
              <a:rPr sz="2500" spc="-41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use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</a:t>
            </a:r>
            <a:r>
              <a:rPr sz="2500" spc="9" dirty="0">
                <a:latin typeface="Arial"/>
                <a:cs typeface="Arial"/>
              </a:rPr>
              <a:t>h</a:t>
            </a:r>
            <a:r>
              <a:rPr sz="2500" spc="0" dirty="0">
                <a:latin typeface="Arial"/>
                <a:cs typeface="Arial"/>
              </a:rPr>
              <a:t>e</a:t>
            </a:r>
            <a:endParaRPr sz="2500" dirty="0">
              <a:latin typeface="Arial"/>
              <a:cs typeface="Arial"/>
            </a:endParaRPr>
          </a:p>
          <a:p>
            <a:pPr marL="287324">
              <a:lnSpc>
                <a:spcPts val="2700"/>
              </a:lnSpc>
              <a:spcBef>
                <a:spcPts val="9"/>
              </a:spcBef>
            </a:pPr>
            <a:r>
              <a:rPr sz="2500" spc="0" dirty="0">
                <a:latin typeface="Arial"/>
                <a:cs typeface="Arial"/>
              </a:rPr>
              <a:t>term</a:t>
            </a:r>
            <a:r>
              <a:rPr sz="2500" spc="-24" dirty="0">
                <a:latin typeface="Arial"/>
                <a:cs typeface="Arial"/>
              </a:rPr>
              <a:t> </a:t>
            </a:r>
            <a:r>
              <a:rPr sz="2500" b="1" spc="0" dirty="0">
                <a:latin typeface="Arial"/>
                <a:cs typeface="Arial"/>
              </a:rPr>
              <a:t>Gau</a:t>
            </a:r>
            <a:r>
              <a:rPr sz="2500" b="1" spc="4" dirty="0">
                <a:latin typeface="Arial"/>
                <a:cs typeface="Arial"/>
              </a:rPr>
              <a:t>ss</a:t>
            </a:r>
            <a:r>
              <a:rPr sz="2500" b="1" spc="0" dirty="0">
                <a:latin typeface="Arial"/>
                <a:cs typeface="Arial"/>
              </a:rPr>
              <a:t>-Jordan</a:t>
            </a:r>
            <a:r>
              <a:rPr sz="2500" b="1" spc="-167" dirty="0">
                <a:latin typeface="Arial"/>
                <a:cs typeface="Arial"/>
              </a:rPr>
              <a:t> </a:t>
            </a:r>
            <a:r>
              <a:rPr sz="2500" b="1" spc="0" dirty="0">
                <a:latin typeface="Arial"/>
                <a:cs typeface="Arial"/>
              </a:rPr>
              <a:t>el</a:t>
            </a:r>
            <a:r>
              <a:rPr sz="2500" b="1" spc="4" dirty="0">
                <a:latin typeface="Arial"/>
                <a:cs typeface="Arial"/>
              </a:rPr>
              <a:t>i</a:t>
            </a:r>
            <a:r>
              <a:rPr sz="2500" b="1" spc="0" dirty="0">
                <a:latin typeface="Arial"/>
                <a:cs typeface="Arial"/>
              </a:rPr>
              <a:t>mination</a:t>
            </a:r>
            <a:r>
              <a:rPr sz="2500" b="1" spc="-5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to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refer</a:t>
            </a:r>
            <a:r>
              <a:rPr sz="2500" spc="-21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to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the proc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d</a:t>
            </a:r>
            <a:r>
              <a:rPr sz="2500" spc="4" dirty="0">
                <a:latin typeface="Arial"/>
                <a:cs typeface="Arial"/>
              </a:rPr>
              <a:t>u</a:t>
            </a:r>
            <a:r>
              <a:rPr sz="2500" spc="0" dirty="0">
                <a:latin typeface="Arial"/>
                <a:cs typeface="Arial"/>
              </a:rPr>
              <a:t>re</a:t>
            </a:r>
            <a:r>
              <a:rPr sz="2500" spc="-112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which</a:t>
            </a:r>
            <a:r>
              <a:rPr sz="2500" spc="-63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en</a:t>
            </a:r>
            <a:r>
              <a:rPr sz="2500" spc="4" dirty="0">
                <a:latin typeface="Arial"/>
                <a:cs typeface="Arial"/>
              </a:rPr>
              <a:t>d</a:t>
            </a:r>
            <a:r>
              <a:rPr sz="2500" spc="0" dirty="0">
                <a:latin typeface="Arial"/>
                <a:cs typeface="Arial"/>
              </a:rPr>
              <a:t>s</a:t>
            </a:r>
            <a:r>
              <a:rPr sz="2500" spc="-5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in </a:t>
            </a:r>
            <a:r>
              <a:rPr sz="2500" b="1" spc="0" dirty="0">
                <a:latin typeface="Arial"/>
                <a:cs typeface="Arial"/>
              </a:rPr>
              <a:t>reduc</a:t>
            </a:r>
            <a:r>
              <a:rPr sz="2500" b="1" spc="9" dirty="0">
                <a:latin typeface="Arial"/>
                <a:cs typeface="Arial"/>
              </a:rPr>
              <a:t>e</a:t>
            </a:r>
            <a:r>
              <a:rPr sz="2500" b="1" spc="0" dirty="0">
                <a:latin typeface="Arial"/>
                <a:cs typeface="Arial"/>
              </a:rPr>
              <a:t>d</a:t>
            </a:r>
            <a:r>
              <a:rPr sz="2500" b="1" spc="-91" dirty="0">
                <a:latin typeface="Arial"/>
                <a:cs typeface="Arial"/>
              </a:rPr>
              <a:t> </a:t>
            </a:r>
            <a:r>
              <a:rPr sz="2500" b="1" spc="0" dirty="0">
                <a:latin typeface="Arial"/>
                <a:cs typeface="Arial"/>
              </a:rPr>
              <a:t>e</a:t>
            </a:r>
            <a:r>
              <a:rPr sz="2500" b="1" spc="4" dirty="0">
                <a:latin typeface="Arial"/>
                <a:cs typeface="Arial"/>
              </a:rPr>
              <a:t>c</a:t>
            </a:r>
            <a:r>
              <a:rPr sz="2500" b="1" spc="0" dirty="0">
                <a:latin typeface="Arial"/>
                <a:cs typeface="Arial"/>
              </a:rPr>
              <a:t>helon</a:t>
            </a:r>
            <a:r>
              <a:rPr sz="2500" b="1" spc="-94" dirty="0">
                <a:latin typeface="Arial"/>
                <a:cs typeface="Arial"/>
              </a:rPr>
              <a:t> </a:t>
            </a:r>
            <a:r>
              <a:rPr sz="2500" b="1" spc="0" dirty="0">
                <a:latin typeface="Arial"/>
                <a:cs typeface="Arial"/>
              </a:rPr>
              <a:t>for</a:t>
            </a:r>
            <a:r>
              <a:rPr sz="2500" b="1" spc="9" dirty="0">
                <a:latin typeface="Arial"/>
                <a:cs typeface="Arial"/>
              </a:rPr>
              <a:t>m</a:t>
            </a:r>
            <a:r>
              <a:rPr sz="2500" spc="0" dirty="0">
                <a:latin typeface="Arial"/>
                <a:cs typeface="Arial"/>
              </a:rPr>
              <a:t>.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3972617"/>
            <a:ext cx="7224823" cy="1410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sz="17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750" spc="164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500" spc="0" dirty="0">
                <a:latin typeface="Arial"/>
                <a:cs typeface="Arial"/>
              </a:rPr>
              <a:t>In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line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r</a:t>
            </a:r>
            <a:r>
              <a:rPr sz="2500" spc="-61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alg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bra,</a:t>
            </a:r>
            <a:r>
              <a:rPr sz="2500" spc="-9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Ga</a:t>
            </a:r>
            <a:r>
              <a:rPr sz="2500" spc="4" dirty="0">
                <a:latin typeface="Arial"/>
                <a:cs typeface="Arial"/>
              </a:rPr>
              <a:t>u</a:t>
            </a:r>
            <a:r>
              <a:rPr sz="2500" spc="0" dirty="0">
                <a:latin typeface="Arial"/>
                <a:cs typeface="Arial"/>
              </a:rPr>
              <a:t>s</a:t>
            </a:r>
            <a:r>
              <a:rPr sz="2500" spc="14" dirty="0">
                <a:latin typeface="Arial"/>
                <a:cs typeface="Arial"/>
              </a:rPr>
              <a:t>s</a:t>
            </a:r>
            <a:r>
              <a:rPr sz="2500" spc="4" dirty="0">
                <a:latin typeface="Arial"/>
                <a:cs typeface="Arial"/>
              </a:rPr>
              <a:t>–</a:t>
            </a:r>
            <a:r>
              <a:rPr sz="2500" spc="0" dirty="0">
                <a:latin typeface="Arial"/>
                <a:cs typeface="Arial"/>
              </a:rPr>
              <a:t>Jord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n</a:t>
            </a:r>
            <a:r>
              <a:rPr sz="2500" spc="-162" dirty="0">
                <a:latin typeface="Arial"/>
                <a:cs typeface="Arial"/>
              </a:rPr>
              <a:t> 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lim</a:t>
            </a:r>
            <a:r>
              <a:rPr sz="2500" spc="-9" dirty="0">
                <a:latin typeface="Arial"/>
                <a:cs typeface="Arial"/>
              </a:rPr>
              <a:t>i</a:t>
            </a:r>
            <a:r>
              <a:rPr sz="2500" spc="0" dirty="0">
                <a:latin typeface="Arial"/>
                <a:cs typeface="Arial"/>
              </a:rPr>
              <a:t>n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tion</a:t>
            </a:r>
            <a:r>
              <a:rPr sz="2500" spc="-11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is</a:t>
            </a:r>
            <a:r>
              <a:rPr sz="2500" spc="-1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an</a:t>
            </a:r>
            <a:endParaRPr sz="2500">
              <a:latin typeface="Arial"/>
              <a:cs typeface="Arial"/>
            </a:endParaRPr>
          </a:p>
          <a:p>
            <a:pPr marL="287324" marR="47548">
              <a:lnSpc>
                <a:spcPts val="2700"/>
              </a:lnSpc>
              <a:spcBef>
                <a:spcPts val="2"/>
              </a:spcBef>
            </a:pPr>
            <a:r>
              <a:rPr sz="2500" spc="0" dirty="0">
                <a:latin typeface="Arial"/>
                <a:cs typeface="Arial"/>
              </a:rPr>
              <a:t>alg</a:t>
            </a:r>
            <a:r>
              <a:rPr sz="2500" spc="4" dirty="0">
                <a:latin typeface="Arial"/>
                <a:cs typeface="Arial"/>
              </a:rPr>
              <a:t>o</a:t>
            </a:r>
            <a:r>
              <a:rPr sz="2500" spc="0" dirty="0">
                <a:latin typeface="Arial"/>
                <a:cs typeface="Arial"/>
              </a:rPr>
              <a:t>rithm</a:t>
            </a:r>
            <a:r>
              <a:rPr sz="2500" spc="-92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for</a:t>
            </a:r>
            <a:r>
              <a:rPr sz="2500" spc="-1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g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tting</a:t>
            </a:r>
            <a:r>
              <a:rPr sz="2500" spc="-7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matrices</a:t>
            </a:r>
            <a:r>
              <a:rPr sz="2500" spc="-6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in</a:t>
            </a:r>
            <a:r>
              <a:rPr sz="2500" spc="-1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re</a:t>
            </a:r>
            <a:r>
              <a:rPr sz="2500" spc="4" dirty="0">
                <a:latin typeface="Arial"/>
                <a:cs typeface="Arial"/>
              </a:rPr>
              <a:t>d</a:t>
            </a:r>
            <a:r>
              <a:rPr sz="2500" spc="0" dirty="0">
                <a:latin typeface="Arial"/>
                <a:cs typeface="Arial"/>
              </a:rPr>
              <a:t>uc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d</a:t>
            </a:r>
            <a:r>
              <a:rPr sz="2500" spc="-90" dirty="0">
                <a:latin typeface="Arial"/>
                <a:cs typeface="Arial"/>
              </a:rPr>
              <a:t> </a:t>
            </a:r>
            <a:r>
              <a:rPr sz="2500" spc="-9" dirty="0">
                <a:latin typeface="Arial"/>
                <a:cs typeface="Arial"/>
              </a:rPr>
              <a:t>r</a:t>
            </a:r>
            <a:r>
              <a:rPr sz="2500" spc="0" dirty="0">
                <a:latin typeface="Arial"/>
                <a:cs typeface="Arial"/>
              </a:rPr>
              <a:t>ow</a:t>
            </a:r>
            <a:endParaRPr sz="2500">
              <a:latin typeface="Arial"/>
              <a:cs typeface="Arial"/>
            </a:endParaRPr>
          </a:p>
          <a:p>
            <a:pPr marL="287324" marR="10906">
              <a:lnSpc>
                <a:spcPts val="2700"/>
              </a:lnSpc>
            </a:pPr>
            <a:r>
              <a:rPr sz="2500" spc="0" dirty="0">
                <a:latin typeface="Arial"/>
                <a:cs typeface="Arial"/>
              </a:rPr>
              <a:t>echel</a:t>
            </a:r>
            <a:r>
              <a:rPr sz="2500" spc="4" dirty="0">
                <a:latin typeface="Arial"/>
                <a:cs typeface="Arial"/>
              </a:rPr>
              <a:t>o</a:t>
            </a:r>
            <a:r>
              <a:rPr sz="2500" spc="0" dirty="0">
                <a:latin typeface="Arial"/>
                <a:cs typeface="Arial"/>
              </a:rPr>
              <a:t>n</a:t>
            </a:r>
            <a:r>
              <a:rPr sz="2500" spc="-10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form</a:t>
            </a:r>
            <a:r>
              <a:rPr sz="2500" spc="-1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using</a:t>
            </a:r>
            <a:r>
              <a:rPr sz="2500" spc="-5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ele</a:t>
            </a:r>
            <a:r>
              <a:rPr sz="2500" spc="-4" dirty="0">
                <a:latin typeface="Arial"/>
                <a:cs typeface="Arial"/>
              </a:rPr>
              <a:t>m</a:t>
            </a:r>
            <a:r>
              <a:rPr sz="2500" spc="0" dirty="0">
                <a:latin typeface="Arial"/>
                <a:cs typeface="Arial"/>
              </a:rPr>
              <a:t>ent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ry</a:t>
            </a:r>
            <a:r>
              <a:rPr sz="2500" spc="-123" dirty="0">
                <a:latin typeface="Arial"/>
                <a:cs typeface="Arial"/>
              </a:rPr>
              <a:t> </a:t>
            </a:r>
            <a:r>
              <a:rPr sz="2500" spc="-4" dirty="0">
                <a:latin typeface="Arial"/>
                <a:cs typeface="Arial"/>
              </a:rPr>
              <a:t>r</a:t>
            </a:r>
            <a:r>
              <a:rPr sz="2500" spc="0" dirty="0">
                <a:latin typeface="Arial"/>
                <a:cs typeface="Arial"/>
              </a:rPr>
              <a:t>ow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o</a:t>
            </a:r>
            <a:r>
              <a:rPr sz="2500" spc="4" dirty="0">
                <a:latin typeface="Arial"/>
                <a:cs typeface="Arial"/>
              </a:rPr>
              <a:t>p</a:t>
            </a:r>
            <a:r>
              <a:rPr sz="2500" spc="0" dirty="0">
                <a:latin typeface="Arial"/>
                <a:cs typeface="Arial"/>
              </a:rPr>
              <a:t>era</a:t>
            </a:r>
            <a:r>
              <a:rPr sz="2500" spc="4" dirty="0">
                <a:latin typeface="Arial"/>
                <a:cs typeface="Arial"/>
              </a:rPr>
              <a:t>t</a:t>
            </a:r>
            <a:r>
              <a:rPr sz="2500" spc="0" dirty="0">
                <a:latin typeface="Arial"/>
                <a:cs typeface="Arial"/>
              </a:rPr>
              <a:t>io</a:t>
            </a:r>
            <a:r>
              <a:rPr sz="2500" spc="4" dirty="0">
                <a:latin typeface="Arial"/>
                <a:cs typeface="Arial"/>
              </a:rPr>
              <a:t>n</a:t>
            </a:r>
            <a:r>
              <a:rPr sz="2500" spc="0" dirty="0">
                <a:latin typeface="Arial"/>
                <a:cs typeface="Arial"/>
              </a:rPr>
              <a:t>s.</a:t>
            </a:r>
            <a:r>
              <a:rPr sz="2500" spc="-10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It</a:t>
            </a:r>
            <a:endParaRPr sz="2500">
              <a:latin typeface="Arial"/>
              <a:cs typeface="Arial"/>
            </a:endParaRPr>
          </a:p>
          <a:p>
            <a:pPr marL="287324" marR="47548">
              <a:lnSpc>
                <a:spcPts val="3020"/>
              </a:lnSpc>
              <a:spcBef>
                <a:spcPts val="15"/>
              </a:spcBef>
            </a:pPr>
            <a:r>
              <a:rPr sz="2500" spc="0" dirty="0">
                <a:latin typeface="Arial"/>
                <a:cs typeface="Arial"/>
              </a:rPr>
              <a:t>is</a:t>
            </a:r>
            <a:r>
              <a:rPr sz="2500" spc="-1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</a:t>
            </a:r>
            <a:r>
              <a:rPr sz="2500" spc="-13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v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riation</a:t>
            </a:r>
            <a:r>
              <a:rPr sz="2500" spc="-8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of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Ga</a:t>
            </a:r>
            <a:r>
              <a:rPr sz="2500" spc="4" dirty="0">
                <a:latin typeface="Arial"/>
                <a:cs typeface="Arial"/>
              </a:rPr>
              <a:t>u</a:t>
            </a:r>
            <a:r>
              <a:rPr sz="2500" spc="0" dirty="0">
                <a:latin typeface="Arial"/>
                <a:cs typeface="Arial"/>
              </a:rPr>
              <a:t>ssian</a:t>
            </a:r>
            <a:r>
              <a:rPr sz="2500" spc="-105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eliminatio</a:t>
            </a:r>
            <a:r>
              <a:rPr sz="2500" spc="29" dirty="0">
                <a:latin typeface="Arial"/>
                <a:cs typeface="Arial"/>
              </a:rPr>
              <a:t>n</a:t>
            </a:r>
            <a:r>
              <a:rPr sz="2800" spc="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1980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7270" y="252480"/>
            <a:ext cx="6938897" cy="11239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90"/>
              </a:lnSpc>
              <a:spcBef>
                <a:spcPts val="209"/>
              </a:spcBef>
            </a:pPr>
            <a:r>
              <a:rPr sz="4000" spc="-4" dirty="0">
                <a:solidFill>
                  <a:srgbClr val="6F2F9F"/>
                </a:solidFill>
                <a:latin typeface="Arial"/>
                <a:cs typeface="Arial"/>
              </a:rPr>
              <a:t>H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IS</a:t>
            </a:r>
            <a:r>
              <a:rPr sz="3200" spc="-69" dirty="0">
                <a:solidFill>
                  <a:srgbClr val="6F2F9F"/>
                </a:solidFill>
                <a:latin typeface="Arial"/>
                <a:cs typeface="Arial"/>
              </a:rPr>
              <a:t>T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O</a:t>
            </a:r>
            <a:r>
              <a:rPr sz="3200" spc="-59" dirty="0">
                <a:solidFill>
                  <a:srgbClr val="6F2F9F"/>
                </a:solidFill>
                <a:latin typeface="Arial"/>
                <a:cs typeface="Arial"/>
              </a:rPr>
              <a:t>R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Y</a:t>
            </a:r>
            <a:r>
              <a:rPr sz="3200" spc="-83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ABOUT</a:t>
            </a:r>
            <a:r>
              <a:rPr sz="3200" spc="15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4000" spc="-4" dirty="0">
                <a:solidFill>
                  <a:srgbClr val="6F2F9F"/>
                </a:solidFill>
                <a:latin typeface="Arial"/>
                <a:cs typeface="Arial"/>
              </a:rPr>
              <a:t>G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AUSS</a:t>
            </a:r>
            <a:r>
              <a:rPr sz="3200" spc="224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4000" spc="4" dirty="0">
                <a:solidFill>
                  <a:srgbClr val="6F2F9F"/>
                </a:solidFill>
                <a:latin typeface="Arial"/>
                <a:cs typeface="Arial"/>
              </a:rPr>
              <a:t>J</a:t>
            </a: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ORDAN</a:t>
            </a:r>
            <a:endParaRPr sz="3200">
              <a:latin typeface="Arial"/>
              <a:cs typeface="Arial"/>
            </a:endParaRPr>
          </a:p>
          <a:p>
            <a:pPr marL="2525585" marR="2563743" algn="ctr">
              <a:lnSpc>
                <a:spcPct val="95825"/>
              </a:lnSpc>
              <a:spcBef>
                <a:spcPts val="743"/>
              </a:spcBef>
            </a:pPr>
            <a:r>
              <a:rPr sz="3200" spc="0" dirty="0">
                <a:solidFill>
                  <a:srgbClr val="6F2F9F"/>
                </a:solidFill>
                <a:latin typeface="Arial"/>
                <a:cs typeface="Arial"/>
              </a:rPr>
              <a:t>METHOD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070411"/>
            <a:ext cx="5821842" cy="723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650"/>
              </a:lnSpc>
              <a:spcBef>
                <a:spcPts val="132"/>
              </a:spcBef>
            </a:pPr>
            <a:r>
              <a:rPr sz="16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650" spc="0" dirty="0">
                <a:solidFill>
                  <a:srgbClr val="FD8537"/>
                </a:solidFill>
                <a:latin typeface="Times New Roman"/>
                <a:cs typeface="Times New Roman"/>
              </a:rPr>
              <a:t>  </a:t>
            </a:r>
            <a:r>
              <a:rPr sz="1650" spc="104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500" spc="0" dirty="0">
                <a:latin typeface="Arial"/>
                <a:cs typeface="Arial"/>
              </a:rPr>
              <a:t>it</a:t>
            </a:r>
            <a:r>
              <a:rPr sz="2500" spc="1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is</a:t>
            </a:r>
            <a:r>
              <a:rPr sz="2500" spc="-1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</a:t>
            </a:r>
            <a:r>
              <a:rPr sz="2500" spc="-13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v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riation</a:t>
            </a:r>
            <a:r>
              <a:rPr sz="2500" spc="-8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of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Ga</a:t>
            </a:r>
            <a:r>
              <a:rPr sz="2500" spc="4" dirty="0">
                <a:latin typeface="Arial"/>
                <a:cs typeface="Arial"/>
              </a:rPr>
              <a:t>u</a:t>
            </a:r>
            <a:r>
              <a:rPr sz="2500" spc="0" dirty="0">
                <a:latin typeface="Arial"/>
                <a:cs typeface="Arial"/>
              </a:rPr>
              <a:t>ssian</a:t>
            </a:r>
            <a:r>
              <a:rPr sz="2500" spc="-105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elimination</a:t>
            </a:r>
            <a:endParaRPr sz="2500" dirty="0">
              <a:latin typeface="Arial"/>
              <a:cs typeface="Arial"/>
            </a:endParaRPr>
          </a:p>
          <a:p>
            <a:pPr marL="250850" marR="206289" algn="ctr">
              <a:lnSpc>
                <a:spcPct val="95825"/>
              </a:lnSpc>
            </a:pPr>
            <a:r>
              <a:rPr sz="2500" spc="0" dirty="0">
                <a:latin typeface="Arial"/>
                <a:cs typeface="Arial"/>
              </a:rPr>
              <a:t>d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scribed</a:t>
            </a:r>
            <a:r>
              <a:rPr sz="2500" spc="-108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by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-668" dirty="0">
                <a:solidFill>
                  <a:srgbClr val="D2601C"/>
                </a:solidFill>
                <a:latin typeface="Arial"/>
                <a:cs typeface="Arial"/>
              </a:rPr>
              <a:t> </a:t>
            </a:r>
            <a:r>
              <a:rPr sz="2500" u="heavy" spc="0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Wi</a:t>
            </a:r>
            <a:r>
              <a:rPr sz="2500" u="heavy" spc="-4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l</a:t>
            </a:r>
            <a:r>
              <a:rPr sz="2500" u="heavy" spc="0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h</a:t>
            </a:r>
            <a:r>
              <a:rPr sz="2500" u="heavy" spc="4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e</a:t>
            </a:r>
            <a:r>
              <a:rPr sz="2500" u="heavy" spc="0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lm</a:t>
            </a:r>
            <a:r>
              <a:rPr sz="2500" u="heavy" spc="-88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 </a:t>
            </a:r>
            <a:r>
              <a:rPr sz="2500" u="heavy" spc="0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Jordan</a:t>
            </a:r>
            <a:r>
              <a:rPr sz="2500" spc="-56" dirty="0">
                <a:solidFill>
                  <a:srgbClr val="D2601C"/>
                </a:solidFill>
                <a:latin typeface="Arial"/>
                <a:cs typeface="Arial"/>
                <a:hlinkClick r:id="rId2"/>
              </a:rPr>
              <a:t> </a:t>
            </a:r>
            <a:r>
              <a:rPr sz="2500" spc="0" dirty="0">
                <a:latin typeface="Arial"/>
                <a:cs typeface="Arial"/>
                <a:hlinkClick r:id="rId2"/>
              </a:rPr>
              <a:t>in</a:t>
            </a:r>
            <a:r>
              <a:rPr sz="2500" spc="-19" dirty="0">
                <a:latin typeface="Arial"/>
                <a:cs typeface="Arial"/>
              </a:rPr>
              <a:t> </a:t>
            </a:r>
            <a:r>
              <a:rPr sz="2500" spc="4" dirty="0">
                <a:latin typeface="Arial"/>
                <a:cs typeface="Arial"/>
              </a:rPr>
              <a:t>1</a:t>
            </a:r>
            <a:r>
              <a:rPr sz="2500" spc="0" dirty="0">
                <a:latin typeface="Arial"/>
                <a:cs typeface="Arial"/>
              </a:rPr>
              <a:t>8</a:t>
            </a:r>
            <a:r>
              <a:rPr sz="2500" spc="4" dirty="0">
                <a:latin typeface="Arial"/>
                <a:cs typeface="Arial"/>
              </a:rPr>
              <a:t>8</a:t>
            </a:r>
            <a:r>
              <a:rPr sz="2500" spc="0" dirty="0">
                <a:latin typeface="Arial"/>
                <a:cs typeface="Arial"/>
              </a:rPr>
              <a:t>7.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96731" y="2070411"/>
            <a:ext cx="407692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sz="2500" spc="0" dirty="0">
                <a:latin typeface="Arial"/>
                <a:cs typeface="Arial"/>
              </a:rPr>
              <a:t>as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366065"/>
            <a:ext cx="7026525" cy="1485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2064">
              <a:lnSpc>
                <a:spcPts val="2650"/>
              </a:lnSpc>
              <a:spcBef>
                <a:spcPts val="132"/>
              </a:spcBef>
            </a:pPr>
            <a:r>
              <a:rPr sz="17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750" spc="164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500" spc="0" dirty="0">
                <a:latin typeface="Arial"/>
                <a:cs typeface="Arial"/>
              </a:rPr>
              <a:t>Howev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-134" dirty="0">
                <a:latin typeface="Arial"/>
                <a:cs typeface="Arial"/>
              </a:rPr>
              <a:t>r</a:t>
            </a:r>
            <a:r>
              <a:rPr sz="2500" spc="0" dirty="0">
                <a:latin typeface="Arial"/>
                <a:cs typeface="Arial"/>
              </a:rPr>
              <a:t>,</a:t>
            </a:r>
            <a:r>
              <a:rPr sz="2500" spc="-98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</a:t>
            </a:r>
            <a:r>
              <a:rPr sz="2500" spc="4" dirty="0">
                <a:latin typeface="Arial"/>
                <a:cs typeface="Arial"/>
              </a:rPr>
              <a:t>h</a:t>
            </a:r>
            <a:r>
              <a:rPr sz="2500" spc="0" dirty="0">
                <a:latin typeface="Arial"/>
                <a:cs typeface="Arial"/>
              </a:rPr>
              <a:t>e</a:t>
            </a:r>
            <a:r>
              <a:rPr sz="2500" spc="-3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me</a:t>
            </a:r>
            <a:r>
              <a:rPr sz="2500" spc="4" dirty="0">
                <a:latin typeface="Arial"/>
                <a:cs typeface="Arial"/>
              </a:rPr>
              <a:t>t</a:t>
            </a:r>
            <a:r>
              <a:rPr sz="2500" spc="0" dirty="0">
                <a:latin typeface="Arial"/>
                <a:cs typeface="Arial"/>
              </a:rPr>
              <a:t>h</a:t>
            </a:r>
            <a:r>
              <a:rPr sz="2500" spc="4" dirty="0">
                <a:latin typeface="Arial"/>
                <a:cs typeface="Arial"/>
              </a:rPr>
              <a:t>o</a:t>
            </a:r>
            <a:r>
              <a:rPr sz="2500" spc="0" dirty="0">
                <a:latin typeface="Arial"/>
                <a:cs typeface="Arial"/>
              </a:rPr>
              <a:t>d</a:t>
            </a:r>
            <a:r>
              <a:rPr sz="2500" spc="-83" dirty="0">
                <a:latin typeface="Arial"/>
                <a:cs typeface="Arial"/>
              </a:rPr>
              <a:t> 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lso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p</a:t>
            </a:r>
            <a:r>
              <a:rPr sz="2500" spc="4" dirty="0">
                <a:latin typeface="Arial"/>
                <a:cs typeface="Arial"/>
              </a:rPr>
              <a:t>p</a:t>
            </a:r>
            <a:r>
              <a:rPr sz="2500" spc="0" dirty="0">
                <a:latin typeface="Arial"/>
                <a:cs typeface="Arial"/>
              </a:rPr>
              <a:t>e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rs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in</a:t>
            </a:r>
            <a:r>
              <a:rPr sz="2500" spc="-19" dirty="0">
                <a:latin typeface="Arial"/>
                <a:cs typeface="Arial"/>
              </a:rPr>
              <a:t> 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n</a:t>
            </a:r>
            <a:r>
              <a:rPr sz="2500" spc="-2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article</a:t>
            </a:r>
            <a:endParaRPr sz="2500" dirty="0">
              <a:latin typeface="Arial"/>
              <a:cs typeface="Arial"/>
            </a:endParaRPr>
          </a:p>
          <a:p>
            <a:pPr marL="287324">
              <a:lnSpc>
                <a:spcPct val="100041"/>
              </a:lnSpc>
            </a:pPr>
            <a:r>
              <a:rPr sz="2500" spc="0" dirty="0">
                <a:latin typeface="Arial"/>
                <a:cs typeface="Arial"/>
              </a:rPr>
              <a:t>by</a:t>
            </a:r>
            <a:r>
              <a:rPr sz="2500" spc="-26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Clas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n</a:t>
            </a:r>
            <a:r>
              <a:rPr sz="2500" spc="-7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publish</a:t>
            </a:r>
            <a:r>
              <a:rPr sz="2500" spc="9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d</a:t>
            </a:r>
            <a:r>
              <a:rPr sz="2500" spc="-121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in</a:t>
            </a:r>
            <a:r>
              <a:rPr sz="2500" spc="-1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t</a:t>
            </a:r>
            <a:r>
              <a:rPr sz="2500" spc="4" dirty="0">
                <a:latin typeface="Arial"/>
                <a:cs typeface="Arial"/>
              </a:rPr>
              <a:t>h</a:t>
            </a:r>
            <a:r>
              <a:rPr sz="2500" spc="0" dirty="0">
                <a:latin typeface="Arial"/>
                <a:cs typeface="Arial"/>
              </a:rPr>
              <a:t>e</a:t>
            </a:r>
            <a:r>
              <a:rPr sz="2500" spc="-34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s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me</a:t>
            </a:r>
            <a:r>
              <a:rPr sz="2500" spc="-46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ye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-134" dirty="0">
                <a:latin typeface="Arial"/>
                <a:cs typeface="Arial"/>
              </a:rPr>
              <a:t>r</a:t>
            </a:r>
            <a:r>
              <a:rPr sz="2500" spc="0" dirty="0">
                <a:latin typeface="Arial"/>
                <a:cs typeface="Arial"/>
              </a:rPr>
              <a:t>.</a:t>
            </a:r>
            <a:r>
              <a:rPr sz="2500" spc="-48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J</a:t>
            </a:r>
            <a:r>
              <a:rPr sz="2500" spc="4" dirty="0">
                <a:latin typeface="Arial"/>
                <a:cs typeface="Arial"/>
              </a:rPr>
              <a:t>o</a:t>
            </a:r>
            <a:r>
              <a:rPr sz="2500" spc="0" dirty="0">
                <a:latin typeface="Arial"/>
                <a:cs typeface="Arial"/>
              </a:rPr>
              <a:t>rdan a</a:t>
            </a:r>
            <a:r>
              <a:rPr sz="2500" spc="4" dirty="0">
                <a:latin typeface="Arial"/>
                <a:cs typeface="Arial"/>
              </a:rPr>
              <a:t>n</a:t>
            </a:r>
            <a:r>
              <a:rPr sz="2500" spc="0" dirty="0">
                <a:latin typeface="Arial"/>
                <a:cs typeface="Arial"/>
              </a:rPr>
              <a:t>d</a:t>
            </a:r>
            <a:r>
              <a:rPr sz="2500" spc="-41" dirty="0">
                <a:latin typeface="Arial"/>
                <a:cs typeface="Arial"/>
              </a:rPr>
              <a:t> </a:t>
            </a:r>
            <a:r>
              <a:rPr sz="2500" spc="-4" dirty="0">
                <a:latin typeface="Arial"/>
                <a:cs typeface="Arial"/>
              </a:rPr>
              <a:t>C</a:t>
            </a:r>
            <a:r>
              <a:rPr sz="2500" spc="0" dirty="0">
                <a:latin typeface="Arial"/>
                <a:cs typeface="Arial"/>
              </a:rPr>
              <a:t>lasen</a:t>
            </a:r>
            <a:r>
              <a:rPr sz="2500" spc="-77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pro</a:t>
            </a:r>
            <a:r>
              <a:rPr sz="2500" spc="4" dirty="0">
                <a:latin typeface="Arial"/>
                <a:cs typeface="Arial"/>
              </a:rPr>
              <a:t>b</a:t>
            </a:r>
            <a:r>
              <a:rPr sz="2500" spc="0" dirty="0">
                <a:latin typeface="Arial"/>
                <a:cs typeface="Arial"/>
              </a:rPr>
              <a:t>a</a:t>
            </a:r>
            <a:r>
              <a:rPr sz="2500" spc="4" dirty="0">
                <a:latin typeface="Arial"/>
                <a:cs typeface="Arial"/>
              </a:rPr>
              <a:t>b</a:t>
            </a:r>
            <a:r>
              <a:rPr sz="2500" spc="0" dirty="0">
                <a:latin typeface="Arial"/>
                <a:cs typeface="Arial"/>
              </a:rPr>
              <a:t>ly</a:t>
            </a:r>
            <a:r>
              <a:rPr sz="2500" spc="-95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discov</a:t>
            </a:r>
            <a:r>
              <a:rPr sz="2500" spc="4" dirty="0">
                <a:latin typeface="Arial"/>
                <a:cs typeface="Arial"/>
              </a:rPr>
              <a:t>e</a:t>
            </a:r>
            <a:r>
              <a:rPr sz="2500" spc="0" dirty="0">
                <a:latin typeface="Arial"/>
                <a:cs typeface="Arial"/>
              </a:rPr>
              <a:t>red</a:t>
            </a:r>
            <a:r>
              <a:rPr sz="2500" spc="-120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Gaus</a:t>
            </a:r>
            <a:r>
              <a:rPr sz="2500" spc="29" dirty="0">
                <a:latin typeface="Arial"/>
                <a:cs typeface="Arial"/>
              </a:rPr>
              <a:t>s</a:t>
            </a:r>
            <a:r>
              <a:rPr sz="2500" spc="4" dirty="0">
                <a:latin typeface="Arial"/>
                <a:cs typeface="Arial"/>
              </a:rPr>
              <a:t>–</a:t>
            </a:r>
            <a:r>
              <a:rPr sz="2500" spc="0" dirty="0">
                <a:latin typeface="Arial"/>
                <a:cs typeface="Arial"/>
              </a:rPr>
              <a:t>Jord</a:t>
            </a:r>
            <a:r>
              <a:rPr sz="2500" spc="4" dirty="0">
                <a:latin typeface="Arial"/>
                <a:cs typeface="Arial"/>
              </a:rPr>
              <a:t>a</a:t>
            </a:r>
            <a:r>
              <a:rPr sz="2500" spc="0" dirty="0">
                <a:latin typeface="Arial"/>
                <a:cs typeface="Arial"/>
              </a:rPr>
              <a:t>n eli</a:t>
            </a:r>
            <a:r>
              <a:rPr sz="2500" spc="-4" dirty="0">
                <a:latin typeface="Arial"/>
                <a:cs typeface="Arial"/>
              </a:rPr>
              <a:t>m</a:t>
            </a:r>
            <a:r>
              <a:rPr sz="2500" spc="0" dirty="0">
                <a:latin typeface="Arial"/>
                <a:cs typeface="Arial"/>
              </a:rPr>
              <a:t>ination</a:t>
            </a:r>
            <a:r>
              <a:rPr sz="2500" spc="-119" dirty="0">
                <a:latin typeface="Arial"/>
                <a:cs typeface="Arial"/>
              </a:rPr>
              <a:t> </a:t>
            </a:r>
            <a:r>
              <a:rPr sz="2500" spc="0" dirty="0">
                <a:latin typeface="Arial"/>
                <a:cs typeface="Arial"/>
              </a:rPr>
              <a:t>inde</a:t>
            </a:r>
            <a:r>
              <a:rPr sz="2500" spc="4" dirty="0">
                <a:latin typeface="Arial"/>
                <a:cs typeface="Arial"/>
              </a:rPr>
              <a:t>p</a:t>
            </a:r>
            <a:r>
              <a:rPr sz="2500" spc="0" dirty="0">
                <a:latin typeface="Arial"/>
                <a:cs typeface="Arial"/>
              </a:rPr>
              <a:t>en</a:t>
            </a:r>
            <a:r>
              <a:rPr sz="2500" spc="4" dirty="0">
                <a:latin typeface="Arial"/>
                <a:cs typeface="Arial"/>
              </a:rPr>
              <a:t>d</a:t>
            </a:r>
            <a:r>
              <a:rPr sz="2500" spc="0" dirty="0">
                <a:latin typeface="Arial"/>
                <a:cs typeface="Arial"/>
              </a:rPr>
              <a:t>entl</a:t>
            </a:r>
            <a:r>
              <a:rPr sz="2500" spc="-184" dirty="0">
                <a:latin typeface="Arial"/>
                <a:cs typeface="Arial"/>
              </a:rPr>
              <a:t>y</a:t>
            </a:r>
            <a:r>
              <a:rPr sz="2500" spc="0" dirty="0">
                <a:latin typeface="Arial"/>
                <a:cs typeface="Arial"/>
              </a:rPr>
              <a:t>.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8420" y="2581275"/>
            <a:ext cx="8812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5940" y="180366"/>
            <a:ext cx="6012471" cy="780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-4" dirty="0">
                <a:solidFill>
                  <a:srgbClr val="565F6C"/>
                </a:solidFill>
                <a:latin typeface="Arial"/>
                <a:cs typeface="Arial"/>
              </a:rPr>
              <a:t>H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ERE ARE</a:t>
            </a:r>
            <a:r>
              <a:rPr sz="2150" spc="104" dirty="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THE</a:t>
            </a:r>
            <a:r>
              <a:rPr sz="2150" spc="159" dirty="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STE</a:t>
            </a:r>
            <a:r>
              <a:rPr sz="2150" spc="-9" dirty="0">
                <a:solidFill>
                  <a:srgbClr val="565F6C"/>
                </a:solidFill>
                <a:latin typeface="Arial"/>
                <a:cs typeface="Arial"/>
              </a:rPr>
              <a:t>P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S</a:t>
            </a:r>
            <a:r>
              <a:rPr sz="2150" spc="100" dirty="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sz="2150" spc="-34" dirty="0">
                <a:solidFill>
                  <a:srgbClr val="565F6C"/>
                </a:solidFill>
                <a:latin typeface="Arial"/>
                <a:cs typeface="Arial"/>
              </a:rPr>
              <a:t>T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O</a:t>
            </a:r>
            <a:r>
              <a:rPr sz="2150" spc="144" dirty="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sz="2700" spc="0" dirty="0">
                <a:solidFill>
                  <a:srgbClr val="565F6C"/>
                </a:solidFill>
                <a:latin typeface="Arial"/>
                <a:cs typeface="Arial"/>
              </a:rPr>
              <a:t>G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AUS</a:t>
            </a:r>
            <a:r>
              <a:rPr sz="2150" spc="-9" dirty="0">
                <a:solidFill>
                  <a:srgbClr val="565F6C"/>
                </a:solidFill>
                <a:latin typeface="Arial"/>
                <a:cs typeface="Arial"/>
              </a:rPr>
              <a:t>S</a:t>
            </a:r>
            <a:r>
              <a:rPr sz="2700" spc="0" dirty="0">
                <a:solidFill>
                  <a:srgbClr val="565F6C"/>
                </a:solidFill>
                <a:latin typeface="Arial"/>
                <a:cs typeface="Arial"/>
              </a:rPr>
              <a:t>-</a:t>
            </a:r>
            <a:r>
              <a:rPr sz="2700" spc="4" dirty="0">
                <a:solidFill>
                  <a:srgbClr val="565F6C"/>
                </a:solidFill>
                <a:latin typeface="Arial"/>
                <a:cs typeface="Arial"/>
              </a:rPr>
              <a:t>J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ORD</a:t>
            </a:r>
            <a:r>
              <a:rPr sz="2150" spc="-4" dirty="0">
                <a:solidFill>
                  <a:srgbClr val="565F6C"/>
                </a:solidFill>
                <a:latin typeface="Arial"/>
                <a:cs typeface="Arial"/>
              </a:rPr>
              <a:t>A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N</a:t>
            </a:r>
            <a:endParaRPr sz="2150">
              <a:latin typeface="Arial"/>
              <a:cs typeface="Arial"/>
            </a:endParaRPr>
          </a:p>
          <a:p>
            <a:pPr marL="12700" marR="51480">
              <a:lnSpc>
                <a:spcPct val="95825"/>
              </a:lnSpc>
            </a:pP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ELIMIN</a:t>
            </a:r>
            <a:r>
              <a:rPr sz="2150" spc="-159" dirty="0">
                <a:solidFill>
                  <a:srgbClr val="565F6C"/>
                </a:solidFill>
                <a:latin typeface="Arial"/>
                <a:cs typeface="Arial"/>
              </a:rPr>
              <a:t>A</a:t>
            </a:r>
            <a:r>
              <a:rPr sz="2150" spc="0" dirty="0">
                <a:solidFill>
                  <a:srgbClr val="565F6C"/>
                </a:solidFill>
                <a:latin typeface="Arial"/>
                <a:cs typeface="Arial"/>
              </a:rPr>
              <a:t>TION</a:t>
            </a:r>
            <a:r>
              <a:rPr sz="2700" spc="0" dirty="0">
                <a:solidFill>
                  <a:srgbClr val="565F6C"/>
                </a:solidFill>
                <a:latin typeface="Arial"/>
                <a:cs typeface="Arial"/>
              </a:rPr>
              <a:t>: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83423"/>
            <a:ext cx="648632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16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-89" dirty="0">
                <a:latin typeface="Arial"/>
                <a:cs typeface="Arial"/>
              </a:rPr>
              <a:t>T</a:t>
            </a:r>
            <a:r>
              <a:rPr sz="2400" spc="0" dirty="0">
                <a:latin typeface="Arial"/>
                <a:cs typeface="Arial"/>
              </a:rPr>
              <a:t>urn</a:t>
            </a:r>
            <a:r>
              <a:rPr sz="2400" spc="-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the eq</a:t>
            </a:r>
            <a:r>
              <a:rPr sz="2400" spc="-9" dirty="0">
                <a:latin typeface="Arial"/>
                <a:cs typeface="Arial"/>
              </a:rPr>
              <a:t>u</a:t>
            </a:r>
            <a:r>
              <a:rPr sz="2400" spc="0" dirty="0">
                <a:latin typeface="Arial"/>
                <a:cs typeface="Arial"/>
              </a:rPr>
              <a:t>ati</a:t>
            </a:r>
            <a:r>
              <a:rPr sz="2400" spc="-9" dirty="0">
                <a:latin typeface="Arial"/>
                <a:cs typeface="Arial"/>
              </a:rPr>
              <a:t>o</a:t>
            </a:r>
            <a:r>
              <a:rPr sz="2400" spc="0" dirty="0">
                <a:latin typeface="Arial"/>
                <a:cs typeface="Arial"/>
              </a:rPr>
              <a:t>ns</a:t>
            </a:r>
            <a:r>
              <a:rPr sz="2400" spc="2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i</a:t>
            </a:r>
            <a:r>
              <a:rPr sz="2400" spc="-9" dirty="0">
                <a:latin typeface="Arial"/>
                <a:cs typeface="Arial"/>
              </a:rPr>
              <a:t>n</a:t>
            </a:r>
            <a:r>
              <a:rPr sz="2400" spc="0" dirty="0">
                <a:latin typeface="Arial"/>
                <a:cs typeface="Arial"/>
              </a:rPr>
              <a:t>to an au</a:t>
            </a:r>
            <a:r>
              <a:rPr sz="2400" spc="-9" dirty="0">
                <a:latin typeface="Arial"/>
                <a:cs typeface="Arial"/>
              </a:rPr>
              <a:t>g</a:t>
            </a:r>
            <a:r>
              <a:rPr sz="2400" spc="0" dirty="0">
                <a:latin typeface="Arial"/>
                <a:cs typeface="Arial"/>
              </a:rPr>
              <a:t>mented</a:t>
            </a:r>
            <a:r>
              <a:rPr sz="2400" spc="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matri</a:t>
            </a:r>
            <a:r>
              <a:rPr sz="2400" spc="-9" dirty="0">
                <a:latin typeface="Arial"/>
                <a:cs typeface="Arial"/>
              </a:rPr>
              <a:t>x</a:t>
            </a:r>
            <a:r>
              <a:rPr sz="2400" spc="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567971"/>
            <a:ext cx="66093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16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latin typeface="Arial"/>
                <a:cs typeface="Arial"/>
              </a:rPr>
              <a:t>Use e</a:t>
            </a:r>
            <a:r>
              <a:rPr sz="2400" spc="-9" dirty="0">
                <a:latin typeface="Arial"/>
                <a:cs typeface="Arial"/>
              </a:rPr>
              <a:t>l</a:t>
            </a:r>
            <a:r>
              <a:rPr sz="2400" spc="0" dirty="0">
                <a:latin typeface="Arial"/>
                <a:cs typeface="Arial"/>
              </a:rPr>
              <a:t>ementary</a:t>
            </a:r>
            <a:r>
              <a:rPr sz="2400" spc="1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row operations</a:t>
            </a:r>
            <a:r>
              <a:rPr sz="2400" spc="1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on mat</a:t>
            </a:r>
            <a:r>
              <a:rPr sz="2400" spc="9" dirty="0">
                <a:latin typeface="Arial"/>
                <a:cs typeface="Arial"/>
              </a:rPr>
              <a:t>r</a:t>
            </a:r>
            <a:r>
              <a:rPr sz="2400" spc="0" dirty="0">
                <a:latin typeface="Arial"/>
                <a:cs typeface="Arial"/>
              </a:rPr>
              <a:t>ix</a:t>
            </a:r>
            <a:r>
              <a:rPr sz="2400" spc="-14" dirty="0">
                <a:latin typeface="Arial"/>
                <a:cs typeface="Arial"/>
              </a:rPr>
              <a:t> </a:t>
            </a:r>
            <a:r>
              <a:rPr sz="2400" spc="4" dirty="0">
                <a:latin typeface="Arial"/>
                <a:cs typeface="Arial"/>
              </a:rPr>
              <a:t>[</a:t>
            </a:r>
            <a:r>
              <a:rPr sz="2400" spc="0" dirty="0">
                <a:latin typeface="Arial"/>
                <a:cs typeface="Arial"/>
              </a:rPr>
              <a:t>A</a:t>
            </a:r>
            <a:r>
              <a:rPr sz="2400" spc="-14" dirty="0">
                <a:latin typeface="Arial"/>
                <a:cs typeface="Arial"/>
              </a:rPr>
              <a:t>|</a:t>
            </a:r>
            <a:r>
              <a:rPr sz="2400" spc="0" dirty="0">
                <a:latin typeface="Arial"/>
                <a:cs typeface="Arial"/>
              </a:rPr>
              <a:t>b]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9548" y="2567971"/>
            <a:ext cx="3253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0564" y="2933731"/>
            <a:ext cx="7016597" cy="696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>
                <a:latin typeface="Arial"/>
                <a:cs typeface="Arial"/>
              </a:rPr>
              <a:t>t</a:t>
            </a:r>
            <a:r>
              <a:rPr sz="2400" spc="4" dirty="0">
                <a:latin typeface="Arial"/>
                <a:cs typeface="Arial"/>
              </a:rPr>
              <a:t>r</a:t>
            </a:r>
            <a:r>
              <a:rPr sz="2400" spc="0" dirty="0">
                <a:latin typeface="Arial"/>
                <a:cs typeface="Arial"/>
              </a:rPr>
              <a:t>ansform</a:t>
            </a:r>
            <a:r>
              <a:rPr sz="2400" spc="-14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A</a:t>
            </a:r>
            <a:r>
              <a:rPr sz="2400" spc="-134" dirty="0">
                <a:latin typeface="Arial"/>
                <a:cs typeface="Arial"/>
              </a:rPr>
              <a:t> </a:t>
            </a:r>
            <a:r>
              <a:rPr sz="2400" spc="-9" dirty="0">
                <a:latin typeface="Arial"/>
                <a:cs typeface="Arial"/>
              </a:rPr>
              <a:t>i</a:t>
            </a:r>
            <a:r>
              <a:rPr sz="2400" spc="0" dirty="0">
                <a:latin typeface="Arial"/>
                <a:cs typeface="Arial"/>
              </a:rPr>
              <a:t>nto</a:t>
            </a:r>
            <a:r>
              <a:rPr sz="2400" spc="1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d</a:t>
            </a:r>
            <a:r>
              <a:rPr sz="2400" spc="-4" dirty="0">
                <a:latin typeface="Arial"/>
                <a:cs typeface="Arial"/>
              </a:rPr>
              <a:t>i</a:t>
            </a:r>
            <a:r>
              <a:rPr sz="2400" spc="0" dirty="0">
                <a:latin typeface="Arial"/>
                <a:cs typeface="Arial"/>
              </a:rPr>
              <a:t>ag</a:t>
            </a:r>
            <a:r>
              <a:rPr sz="2400" spc="-4" dirty="0">
                <a:latin typeface="Arial"/>
                <a:cs typeface="Arial"/>
              </a:rPr>
              <a:t>o</a:t>
            </a:r>
            <a:r>
              <a:rPr sz="2400" spc="0" dirty="0">
                <a:latin typeface="Arial"/>
                <a:cs typeface="Arial"/>
              </a:rPr>
              <a:t>nal</a:t>
            </a:r>
            <a:r>
              <a:rPr sz="2400" spc="2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fo</a:t>
            </a:r>
            <a:r>
              <a:rPr sz="2400" spc="4" dirty="0">
                <a:latin typeface="Arial"/>
                <a:cs typeface="Arial"/>
              </a:rPr>
              <a:t>r</a:t>
            </a:r>
            <a:r>
              <a:rPr sz="2400" spc="0" dirty="0">
                <a:latin typeface="Arial"/>
                <a:cs typeface="Arial"/>
              </a:rPr>
              <a:t>m.</a:t>
            </a:r>
            <a:r>
              <a:rPr sz="2400" spc="-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Make s</a:t>
            </a:r>
            <a:r>
              <a:rPr sz="2400" spc="-9" dirty="0">
                <a:latin typeface="Arial"/>
                <a:cs typeface="Arial"/>
              </a:rPr>
              <a:t>u</a:t>
            </a:r>
            <a:r>
              <a:rPr sz="2400" spc="0" dirty="0">
                <a:latin typeface="Arial"/>
                <a:cs typeface="Arial"/>
              </a:rPr>
              <a:t>re </a:t>
            </a:r>
            <a:r>
              <a:rPr sz="2400" spc="9" dirty="0">
                <a:latin typeface="Arial"/>
                <a:cs typeface="Arial"/>
              </a:rPr>
              <a:t>t</a:t>
            </a:r>
            <a:r>
              <a:rPr sz="2400" spc="0" dirty="0">
                <a:latin typeface="Arial"/>
                <a:cs typeface="Arial"/>
              </a:rPr>
              <a:t>here are</a:t>
            </a:r>
            <a:endParaRPr sz="2400">
              <a:latin typeface="Arial"/>
              <a:cs typeface="Arial"/>
            </a:endParaRPr>
          </a:p>
          <a:p>
            <a:pPr marL="12700" marR="45720">
              <a:lnSpc>
                <a:spcPct val="95825"/>
              </a:lnSpc>
            </a:pPr>
            <a:r>
              <a:rPr sz="2400" spc="0" dirty="0">
                <a:latin typeface="Arial"/>
                <a:cs typeface="Arial"/>
              </a:rPr>
              <a:t>no zeros in the d</a:t>
            </a:r>
            <a:r>
              <a:rPr sz="2400" spc="-9" dirty="0">
                <a:latin typeface="Arial"/>
                <a:cs typeface="Arial"/>
              </a:rPr>
              <a:t>i</a:t>
            </a:r>
            <a:r>
              <a:rPr sz="2400" spc="0" dirty="0">
                <a:latin typeface="Arial"/>
                <a:cs typeface="Arial"/>
              </a:rPr>
              <a:t>a</a:t>
            </a:r>
            <a:r>
              <a:rPr sz="2400" spc="-4" dirty="0">
                <a:latin typeface="Arial"/>
                <a:cs typeface="Arial"/>
              </a:rPr>
              <a:t>g</a:t>
            </a:r>
            <a:r>
              <a:rPr sz="2400" spc="0" dirty="0">
                <a:latin typeface="Arial"/>
                <a:cs typeface="Arial"/>
              </a:rPr>
              <a:t>o</a:t>
            </a:r>
            <a:r>
              <a:rPr sz="2400" spc="-4" dirty="0">
                <a:latin typeface="Arial"/>
                <a:cs typeface="Arial"/>
              </a:rPr>
              <a:t>n</a:t>
            </a:r>
            <a:r>
              <a:rPr sz="2400" spc="0" dirty="0">
                <a:latin typeface="Arial"/>
                <a:cs typeface="Arial"/>
              </a:rPr>
              <a:t>a</a:t>
            </a:r>
            <a:r>
              <a:rPr sz="2400" spc="-9" dirty="0">
                <a:latin typeface="Arial"/>
                <a:cs typeface="Arial"/>
              </a:rPr>
              <a:t>l</a:t>
            </a:r>
            <a:r>
              <a:rPr sz="2400" spc="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183665"/>
            <a:ext cx="6868721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573">
              <a:lnSpc>
                <a:spcPts val="2555"/>
              </a:lnSpc>
              <a:spcBef>
                <a:spcPts val="127"/>
              </a:spcBef>
            </a:pPr>
            <a:r>
              <a:rPr sz="16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spc="0" dirty="0">
                <a:latin typeface="Arial"/>
                <a:cs typeface="Arial"/>
              </a:rPr>
              <a:t>D</a:t>
            </a:r>
            <a:r>
              <a:rPr sz="2400" spc="-9" dirty="0">
                <a:latin typeface="Arial"/>
                <a:cs typeface="Arial"/>
              </a:rPr>
              <a:t>i</a:t>
            </a:r>
            <a:r>
              <a:rPr sz="2400" spc="0" dirty="0">
                <a:latin typeface="Arial"/>
                <a:cs typeface="Arial"/>
              </a:rPr>
              <a:t>vi</a:t>
            </a:r>
            <a:r>
              <a:rPr sz="2400" spc="-4" dirty="0">
                <a:latin typeface="Arial"/>
                <a:cs typeface="Arial"/>
              </a:rPr>
              <a:t>d</a:t>
            </a:r>
            <a:r>
              <a:rPr sz="2400" spc="0" dirty="0">
                <a:latin typeface="Arial"/>
                <a:cs typeface="Arial"/>
              </a:rPr>
              <a:t>e</a:t>
            </a:r>
            <a:r>
              <a:rPr sz="2400" spc="2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the diag</a:t>
            </a:r>
            <a:r>
              <a:rPr sz="2400" spc="-9" dirty="0">
                <a:latin typeface="Arial"/>
                <a:cs typeface="Arial"/>
              </a:rPr>
              <a:t>o</a:t>
            </a:r>
            <a:r>
              <a:rPr sz="2400" spc="0" dirty="0">
                <a:latin typeface="Arial"/>
                <a:cs typeface="Arial"/>
              </a:rPr>
              <a:t>nal</a:t>
            </a:r>
            <a:r>
              <a:rPr sz="2400" spc="2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e</a:t>
            </a:r>
            <a:r>
              <a:rPr sz="2400" spc="-4" dirty="0">
                <a:latin typeface="Arial"/>
                <a:cs typeface="Arial"/>
              </a:rPr>
              <a:t>l</a:t>
            </a:r>
            <a:r>
              <a:rPr sz="2400" spc="0" dirty="0">
                <a:latin typeface="Arial"/>
                <a:cs typeface="Arial"/>
              </a:rPr>
              <a:t>ement</a:t>
            </a:r>
            <a:r>
              <a:rPr sz="2400" spc="1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and</a:t>
            </a:r>
            <a:r>
              <a:rPr sz="2400" spc="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the r</a:t>
            </a:r>
            <a:r>
              <a:rPr sz="2400" spc="-4" dirty="0">
                <a:latin typeface="Arial"/>
                <a:cs typeface="Arial"/>
              </a:rPr>
              <a:t>i</a:t>
            </a:r>
            <a:r>
              <a:rPr sz="2400" spc="0" dirty="0">
                <a:latin typeface="Arial"/>
                <a:cs typeface="Arial"/>
              </a:rPr>
              <a:t>gh</a:t>
            </a:r>
            <a:r>
              <a:rPr sz="2400" spc="14" dirty="0">
                <a:latin typeface="Arial"/>
                <a:cs typeface="Arial"/>
              </a:rPr>
              <a:t>t</a:t>
            </a:r>
            <a:r>
              <a:rPr sz="2400" spc="4" dirty="0">
                <a:latin typeface="Arial"/>
                <a:cs typeface="Arial"/>
              </a:rPr>
              <a:t>-</a:t>
            </a:r>
            <a:r>
              <a:rPr sz="2400" spc="0" dirty="0">
                <a:latin typeface="Arial"/>
                <a:cs typeface="Arial"/>
              </a:rPr>
              <a:t>hand</a:t>
            </a:r>
            <a:endParaRPr sz="2400">
              <a:latin typeface="Arial"/>
              <a:cs typeface="Arial"/>
            </a:endParaRPr>
          </a:p>
          <a:p>
            <a:pPr marL="287324">
              <a:lnSpc>
                <a:spcPct val="95825"/>
              </a:lnSpc>
            </a:pPr>
            <a:r>
              <a:rPr sz="2400" spc="0" dirty="0">
                <a:latin typeface="Arial"/>
                <a:cs typeface="Arial"/>
              </a:rPr>
              <a:t>e</a:t>
            </a:r>
            <a:r>
              <a:rPr sz="2400" spc="-9" dirty="0">
                <a:latin typeface="Arial"/>
                <a:cs typeface="Arial"/>
              </a:rPr>
              <a:t>l</a:t>
            </a:r>
            <a:r>
              <a:rPr sz="2400" spc="0" dirty="0">
                <a:latin typeface="Arial"/>
                <a:cs typeface="Arial"/>
              </a:rPr>
              <a:t>eme</a:t>
            </a:r>
            <a:r>
              <a:rPr sz="2400" spc="-4" dirty="0">
                <a:latin typeface="Arial"/>
                <a:cs typeface="Arial"/>
              </a:rPr>
              <a:t>n</a:t>
            </a:r>
            <a:r>
              <a:rPr sz="2400" spc="0" dirty="0">
                <a:latin typeface="Arial"/>
                <a:cs typeface="Arial"/>
              </a:rPr>
              <a:t>t</a:t>
            </a:r>
            <a:r>
              <a:rPr sz="2400" spc="1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(of</a:t>
            </a:r>
            <a:r>
              <a:rPr sz="2400" spc="-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b) </a:t>
            </a:r>
            <a:r>
              <a:rPr sz="2400" spc="4" dirty="0">
                <a:latin typeface="Arial"/>
                <a:cs typeface="Arial"/>
              </a:rPr>
              <a:t>f</a:t>
            </a:r>
            <a:r>
              <a:rPr sz="2400" spc="0" dirty="0">
                <a:latin typeface="Arial"/>
                <a:cs typeface="Arial"/>
              </a:rPr>
              <a:t>or</a:t>
            </a:r>
            <a:r>
              <a:rPr sz="2400" spc="-1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that </a:t>
            </a:r>
            <a:r>
              <a:rPr sz="2400" spc="-9" dirty="0">
                <a:latin typeface="Arial"/>
                <a:cs typeface="Arial"/>
              </a:rPr>
              <a:t>d</a:t>
            </a:r>
            <a:r>
              <a:rPr sz="2400" spc="0" dirty="0">
                <a:latin typeface="Arial"/>
                <a:cs typeface="Arial"/>
              </a:rPr>
              <a:t>i</a:t>
            </a:r>
            <a:r>
              <a:rPr sz="2400" spc="-9" dirty="0">
                <a:latin typeface="Arial"/>
                <a:cs typeface="Arial"/>
              </a:rPr>
              <a:t>a</a:t>
            </a:r>
            <a:r>
              <a:rPr sz="2400" spc="0" dirty="0">
                <a:latin typeface="Arial"/>
                <a:cs typeface="Arial"/>
              </a:rPr>
              <a:t>g</a:t>
            </a:r>
            <a:r>
              <a:rPr sz="2400" spc="-4" dirty="0">
                <a:latin typeface="Arial"/>
                <a:cs typeface="Arial"/>
              </a:rPr>
              <a:t>o</a:t>
            </a:r>
            <a:r>
              <a:rPr sz="2400" spc="0" dirty="0">
                <a:latin typeface="Arial"/>
                <a:cs typeface="Arial"/>
              </a:rPr>
              <a:t>n</a:t>
            </a:r>
            <a:r>
              <a:rPr sz="2400" spc="-4" dirty="0">
                <a:latin typeface="Arial"/>
                <a:cs typeface="Arial"/>
              </a:rPr>
              <a:t>a</a:t>
            </a:r>
            <a:r>
              <a:rPr sz="2400" spc="0" dirty="0">
                <a:latin typeface="Arial"/>
                <a:cs typeface="Arial"/>
              </a:rPr>
              <a:t>l</a:t>
            </a:r>
            <a:r>
              <a:rPr sz="2400" spc="3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e</a:t>
            </a:r>
            <a:r>
              <a:rPr sz="2400" spc="-9" dirty="0">
                <a:latin typeface="Arial"/>
                <a:cs typeface="Arial"/>
              </a:rPr>
              <a:t>l</a:t>
            </a:r>
            <a:r>
              <a:rPr sz="2400" spc="0" dirty="0">
                <a:latin typeface="Arial"/>
                <a:cs typeface="Arial"/>
              </a:rPr>
              <a:t>eme</a:t>
            </a:r>
            <a:r>
              <a:rPr sz="2400" spc="-4" dirty="0">
                <a:latin typeface="Arial"/>
                <a:cs typeface="Arial"/>
              </a:rPr>
              <a:t>n</a:t>
            </a:r>
            <a:r>
              <a:rPr sz="2400" spc="0" dirty="0">
                <a:latin typeface="Arial"/>
                <a:cs typeface="Arial"/>
              </a:rPr>
              <a:t>t's</a:t>
            </a:r>
            <a:r>
              <a:rPr sz="2400" spc="1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row</a:t>
            </a:r>
            <a:r>
              <a:rPr sz="2400" spc="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so</a:t>
            </a:r>
            <a:endParaRPr sz="2400">
              <a:latin typeface="Arial"/>
              <a:cs typeface="Arial"/>
            </a:endParaRPr>
          </a:p>
          <a:p>
            <a:pPr marL="287324" marR="52573">
              <a:lnSpc>
                <a:spcPct val="95825"/>
              </a:lnSpc>
              <a:spcBef>
                <a:spcPts val="120"/>
              </a:spcBef>
            </a:pPr>
            <a:r>
              <a:rPr sz="2400" spc="0" dirty="0">
                <a:latin typeface="Arial"/>
                <a:cs typeface="Arial"/>
              </a:rPr>
              <a:t>that the</a:t>
            </a:r>
            <a:r>
              <a:rPr sz="2400" spc="-4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d</a:t>
            </a:r>
            <a:r>
              <a:rPr sz="2400" spc="-4" dirty="0">
                <a:latin typeface="Arial"/>
                <a:cs typeface="Arial"/>
              </a:rPr>
              <a:t>i</a:t>
            </a:r>
            <a:r>
              <a:rPr sz="2400" spc="0" dirty="0">
                <a:latin typeface="Arial"/>
                <a:cs typeface="Arial"/>
              </a:rPr>
              <a:t>ag</a:t>
            </a:r>
            <a:r>
              <a:rPr sz="2400" spc="-4" dirty="0">
                <a:latin typeface="Arial"/>
                <a:cs typeface="Arial"/>
              </a:rPr>
              <a:t>o</a:t>
            </a:r>
            <a:r>
              <a:rPr sz="2400" spc="0" dirty="0">
                <a:latin typeface="Arial"/>
                <a:cs typeface="Arial"/>
              </a:rPr>
              <a:t>nal</a:t>
            </a:r>
            <a:r>
              <a:rPr sz="2400" spc="2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e</a:t>
            </a:r>
            <a:r>
              <a:rPr sz="2400" spc="-4" dirty="0">
                <a:latin typeface="Arial"/>
                <a:cs typeface="Arial"/>
              </a:rPr>
              <a:t>l</a:t>
            </a:r>
            <a:r>
              <a:rPr sz="2400" spc="0" dirty="0">
                <a:latin typeface="Arial"/>
                <a:cs typeface="Arial"/>
              </a:rPr>
              <a:t>ement</a:t>
            </a:r>
            <a:r>
              <a:rPr sz="2400" spc="19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is equ</a:t>
            </a:r>
            <a:r>
              <a:rPr sz="2400" spc="-9" dirty="0">
                <a:latin typeface="Arial"/>
                <a:cs typeface="Arial"/>
              </a:rPr>
              <a:t>a</a:t>
            </a:r>
            <a:r>
              <a:rPr sz="2400" spc="0" dirty="0">
                <a:latin typeface="Arial"/>
                <a:cs typeface="Arial"/>
              </a:rPr>
              <a:t>l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0" dirty="0">
                <a:latin typeface="Arial"/>
                <a:cs typeface="Arial"/>
              </a:rPr>
              <a:t>to </a:t>
            </a:r>
            <a:r>
              <a:rPr sz="2400" spc="-4" dirty="0">
                <a:latin typeface="Arial"/>
                <a:cs typeface="Arial"/>
              </a:rPr>
              <a:t>o</a:t>
            </a:r>
            <a:r>
              <a:rPr sz="2400" spc="0" dirty="0">
                <a:latin typeface="Arial"/>
                <a:cs typeface="Arial"/>
              </a:rPr>
              <a:t>ne.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9740" y="701085"/>
            <a:ext cx="1814897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195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950" spc="-69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800" b="1" spc="0" dirty="0">
                <a:latin typeface="Arial"/>
                <a:cs typeface="Arial"/>
              </a:rPr>
              <a:t>Ex</a:t>
            </a:r>
            <a:r>
              <a:rPr sz="2800" b="1" spc="9" dirty="0">
                <a:latin typeface="Arial"/>
                <a:cs typeface="Arial"/>
              </a:rPr>
              <a:t>a</a:t>
            </a:r>
            <a:r>
              <a:rPr sz="2800" b="1" spc="0" dirty="0">
                <a:latin typeface="Arial"/>
                <a:cs typeface="Arial"/>
              </a:rPr>
              <a:t>mple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7530" y="701085"/>
            <a:ext cx="514717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-4" dirty="0">
                <a:latin typeface="Arial"/>
                <a:cs typeface="Arial"/>
              </a:rPr>
              <a:t>1</a:t>
            </a:r>
            <a:r>
              <a:rPr sz="2800" spc="0" dirty="0">
                <a:latin typeface="Arial"/>
                <a:cs typeface="Arial"/>
              </a:rPr>
              <a:t>.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So</a:t>
            </a:r>
            <a:r>
              <a:rPr sz="2800" spc="4" dirty="0">
                <a:latin typeface="Arial"/>
                <a:cs typeface="Arial"/>
              </a:rPr>
              <a:t>lv</a:t>
            </a:r>
            <a:r>
              <a:rPr sz="2800" spc="0" dirty="0">
                <a:latin typeface="Arial"/>
                <a:cs typeface="Arial"/>
              </a:rPr>
              <a:t>e</a:t>
            </a:r>
            <a:r>
              <a:rPr sz="2800" spc="-54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t</a:t>
            </a:r>
            <a:r>
              <a:rPr sz="2800" spc="9" dirty="0">
                <a:latin typeface="Arial"/>
                <a:cs typeface="Arial"/>
              </a:rPr>
              <a:t>h</a:t>
            </a:r>
            <a:r>
              <a:rPr sz="2800" spc="0" dirty="0">
                <a:latin typeface="Arial"/>
                <a:cs typeface="Arial"/>
              </a:rPr>
              <a:t>e</a:t>
            </a:r>
            <a:r>
              <a:rPr sz="2800" spc="-23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f</a:t>
            </a:r>
            <a:r>
              <a:rPr sz="2800" spc="9" dirty="0">
                <a:latin typeface="Arial"/>
                <a:cs typeface="Arial"/>
              </a:rPr>
              <a:t>o</a:t>
            </a:r>
            <a:r>
              <a:rPr sz="2800" spc="0" dirty="0">
                <a:latin typeface="Arial"/>
                <a:cs typeface="Arial"/>
              </a:rPr>
              <a:t>l</a:t>
            </a:r>
            <a:r>
              <a:rPr sz="2800" spc="9" dirty="0">
                <a:latin typeface="Arial"/>
                <a:cs typeface="Arial"/>
              </a:rPr>
              <a:t>l</a:t>
            </a:r>
            <a:r>
              <a:rPr sz="2800" spc="0" dirty="0">
                <a:latin typeface="Arial"/>
                <a:cs typeface="Arial"/>
              </a:rPr>
              <a:t>ow</a:t>
            </a:r>
            <a:r>
              <a:rPr sz="2800" spc="9" dirty="0">
                <a:latin typeface="Arial"/>
                <a:cs typeface="Arial"/>
              </a:rPr>
              <a:t>i</a:t>
            </a:r>
            <a:r>
              <a:rPr sz="2800" spc="0" dirty="0">
                <a:latin typeface="Arial"/>
                <a:cs typeface="Arial"/>
              </a:rPr>
              <a:t>ng</a:t>
            </a:r>
            <a:r>
              <a:rPr sz="2800" spc="-78" dirty="0">
                <a:latin typeface="Arial"/>
                <a:cs typeface="Arial"/>
              </a:rPr>
              <a:t> </a:t>
            </a:r>
            <a:r>
              <a:rPr sz="2800" spc="4" dirty="0">
                <a:latin typeface="Arial"/>
                <a:cs typeface="Arial"/>
              </a:rPr>
              <a:t>sys</a:t>
            </a:r>
            <a:r>
              <a:rPr sz="2800" spc="0" dirty="0">
                <a:latin typeface="Arial"/>
                <a:cs typeface="Arial"/>
              </a:rPr>
              <a:t>t</a:t>
            </a:r>
            <a:r>
              <a:rPr sz="2800" spc="9" dirty="0">
                <a:latin typeface="Arial"/>
                <a:cs typeface="Arial"/>
              </a:rPr>
              <a:t>e</a:t>
            </a:r>
            <a:r>
              <a:rPr sz="2800" spc="0" dirty="0">
                <a:latin typeface="Arial"/>
                <a:cs typeface="Arial"/>
              </a:rPr>
              <a:t>m</a:t>
            </a:r>
            <a:r>
              <a:rPr sz="2800" spc="-88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by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060" y="1127805"/>
            <a:ext cx="93052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>
                <a:latin typeface="Arial"/>
                <a:cs typeface="Arial"/>
              </a:rPr>
              <a:t>u</a:t>
            </a:r>
            <a:r>
              <a:rPr sz="2800" spc="14" dirty="0">
                <a:latin typeface="Arial"/>
                <a:cs typeface="Arial"/>
              </a:rPr>
              <a:t>s</a:t>
            </a:r>
            <a:r>
              <a:rPr sz="2800" spc="0" dirty="0">
                <a:latin typeface="Arial"/>
                <a:cs typeface="Arial"/>
              </a:rPr>
              <a:t>i</a:t>
            </a:r>
            <a:r>
              <a:rPr sz="2800" spc="9" dirty="0">
                <a:latin typeface="Arial"/>
                <a:cs typeface="Arial"/>
              </a:rPr>
              <a:t>n</a:t>
            </a:r>
            <a:r>
              <a:rPr sz="2800" spc="0" dirty="0"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6061" y="1127805"/>
            <a:ext cx="57366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>
                <a:latin typeface="Arial"/>
                <a:cs typeface="Arial"/>
              </a:rPr>
              <a:t>t</a:t>
            </a:r>
            <a:r>
              <a:rPr sz="2800" spc="9" dirty="0">
                <a:latin typeface="Arial"/>
                <a:cs typeface="Arial"/>
              </a:rPr>
              <a:t>h</a:t>
            </a:r>
            <a:r>
              <a:rPr sz="2800" spc="0" dirty="0"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1195" y="1127805"/>
            <a:ext cx="411267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>
                <a:latin typeface="Arial"/>
                <a:cs typeface="Arial"/>
              </a:rPr>
              <a:t>Ga</a:t>
            </a:r>
            <a:r>
              <a:rPr sz="2800" spc="9" dirty="0">
                <a:latin typeface="Arial"/>
                <a:cs typeface="Arial"/>
              </a:rPr>
              <a:t>u</a:t>
            </a:r>
            <a:r>
              <a:rPr sz="2800" spc="4" dirty="0">
                <a:latin typeface="Arial"/>
                <a:cs typeface="Arial"/>
              </a:rPr>
              <a:t>s</a:t>
            </a:r>
            <a:r>
              <a:rPr sz="2800" spc="-4" dirty="0">
                <a:latin typeface="Arial"/>
                <a:cs typeface="Arial"/>
              </a:rPr>
              <a:t>s</a:t>
            </a:r>
            <a:r>
              <a:rPr sz="2800" spc="4" dirty="0">
                <a:latin typeface="Arial"/>
                <a:cs typeface="Arial"/>
              </a:rPr>
              <a:t>-</a:t>
            </a:r>
            <a:r>
              <a:rPr sz="2800" spc="0" dirty="0">
                <a:latin typeface="Arial"/>
                <a:cs typeface="Arial"/>
              </a:rPr>
              <a:t>J</a:t>
            </a:r>
            <a:r>
              <a:rPr sz="2800" spc="9" dirty="0">
                <a:latin typeface="Arial"/>
                <a:cs typeface="Arial"/>
              </a:rPr>
              <a:t>o</a:t>
            </a:r>
            <a:r>
              <a:rPr sz="2800" spc="0" dirty="0">
                <a:latin typeface="Arial"/>
                <a:cs typeface="Arial"/>
              </a:rPr>
              <a:t>r</a:t>
            </a:r>
            <a:r>
              <a:rPr sz="2800" spc="9" dirty="0">
                <a:latin typeface="Arial"/>
                <a:cs typeface="Arial"/>
              </a:rPr>
              <a:t>d</a:t>
            </a:r>
            <a:r>
              <a:rPr sz="2800" spc="0" dirty="0">
                <a:latin typeface="Arial"/>
                <a:cs typeface="Arial"/>
              </a:rPr>
              <a:t>an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0" dirty="0">
                <a:latin typeface="Arial"/>
                <a:cs typeface="Arial"/>
              </a:rPr>
              <a:t>e</a:t>
            </a:r>
            <a:r>
              <a:rPr sz="2800" spc="9" dirty="0">
                <a:latin typeface="Arial"/>
                <a:cs typeface="Arial"/>
              </a:rPr>
              <a:t>l</a:t>
            </a:r>
            <a:r>
              <a:rPr sz="2800" spc="0" dirty="0">
                <a:latin typeface="Arial"/>
                <a:cs typeface="Arial"/>
              </a:rPr>
              <a:t>imi</a:t>
            </a:r>
            <a:r>
              <a:rPr sz="2800" spc="9" dirty="0">
                <a:latin typeface="Arial"/>
                <a:cs typeface="Arial"/>
              </a:rPr>
              <a:t>n</a:t>
            </a:r>
            <a:r>
              <a:rPr sz="2800" spc="0" dirty="0">
                <a:latin typeface="Arial"/>
                <a:cs typeface="Arial"/>
              </a:rPr>
              <a:t>at</a:t>
            </a:r>
            <a:r>
              <a:rPr sz="2800" spc="9" dirty="0">
                <a:latin typeface="Arial"/>
                <a:cs typeface="Arial"/>
              </a:rPr>
              <a:t>i</a:t>
            </a:r>
            <a:r>
              <a:rPr sz="2800" spc="0" dirty="0"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16412" y="1127805"/>
            <a:ext cx="1363741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spc="0" dirty="0">
                <a:latin typeface="Arial"/>
                <a:cs typeface="Arial"/>
              </a:rPr>
              <a:t>met</a:t>
            </a:r>
            <a:r>
              <a:rPr sz="2800" spc="9" dirty="0">
                <a:latin typeface="Arial"/>
                <a:cs typeface="Arial"/>
              </a:rPr>
              <a:t>h</a:t>
            </a:r>
            <a:r>
              <a:rPr sz="2800" spc="0" dirty="0">
                <a:latin typeface="Arial"/>
                <a:cs typeface="Arial"/>
              </a:rPr>
              <a:t>o</a:t>
            </a:r>
            <a:r>
              <a:rPr sz="2800" spc="9" dirty="0">
                <a:latin typeface="Arial"/>
                <a:cs typeface="Arial"/>
              </a:rPr>
              <a:t>d</a:t>
            </a:r>
            <a:r>
              <a:rPr sz="2800" spc="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91486" y="3021828"/>
            <a:ext cx="1548433" cy="1745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460" marR="28348" algn="ctr">
              <a:lnSpc>
                <a:spcPts val="3779"/>
              </a:lnSpc>
              <a:spcBef>
                <a:spcPts val="189"/>
              </a:spcBef>
            </a:pPr>
            <a:r>
              <a:rPr sz="3600" spc="0" dirty="0">
                <a:latin typeface="Arial"/>
                <a:cs typeface="Arial"/>
              </a:rPr>
              <a:t>x +</a:t>
            </a:r>
            <a:r>
              <a:rPr sz="3600" spc="-9" dirty="0">
                <a:latin typeface="Arial"/>
                <a:cs typeface="Arial"/>
              </a:rPr>
              <a:t> </a:t>
            </a:r>
            <a:r>
              <a:rPr sz="3600" spc="0" dirty="0">
                <a:latin typeface="Arial"/>
                <a:cs typeface="Arial"/>
              </a:rPr>
              <a:t>y +</a:t>
            </a:r>
            <a:endParaRPr sz="3600">
              <a:latin typeface="Arial"/>
              <a:cs typeface="Arial"/>
            </a:endParaRPr>
          </a:p>
          <a:p>
            <a:pPr marR="557" algn="ctr">
              <a:lnSpc>
                <a:spcPct val="95825"/>
              </a:lnSpc>
              <a:spcBef>
                <a:spcPts val="689"/>
              </a:spcBef>
            </a:pPr>
            <a:r>
              <a:rPr sz="3600" spc="0" dirty="0">
                <a:latin typeface="Arial"/>
                <a:cs typeface="Arial"/>
              </a:rPr>
              <a:t>2x +</a:t>
            </a:r>
            <a:r>
              <a:rPr sz="3600" spc="14" dirty="0">
                <a:latin typeface="Arial"/>
                <a:cs typeface="Arial"/>
              </a:rPr>
              <a:t> </a:t>
            </a:r>
            <a:r>
              <a:rPr sz="3600" spc="0" dirty="0">
                <a:latin typeface="Arial"/>
                <a:cs typeface="Arial"/>
              </a:rPr>
              <a:t>3y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780"/>
              </a:spcBef>
            </a:pPr>
            <a:r>
              <a:rPr sz="3600" spc="0" dirty="0">
                <a:latin typeface="Arial"/>
                <a:cs typeface="Arial"/>
              </a:rPr>
              <a:t>4x + </a:t>
            </a:r>
            <a:r>
              <a:rPr sz="3600" spc="4" dirty="0">
                <a:latin typeface="Arial"/>
                <a:cs typeface="Arial"/>
              </a:rPr>
              <a:t>5</a:t>
            </a:r>
            <a:r>
              <a:rPr sz="3600" spc="0" dirty="0">
                <a:latin typeface="Arial"/>
                <a:cs typeface="Arial"/>
              </a:rPr>
              <a:t>z</a:t>
            </a:r>
            <a:endParaRPr sz="3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79044" y="3021828"/>
            <a:ext cx="1774029" cy="1745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8579">
              <a:lnSpc>
                <a:spcPts val="3779"/>
              </a:lnSpc>
              <a:spcBef>
                <a:spcPts val="189"/>
              </a:spcBef>
            </a:pPr>
            <a:r>
              <a:rPr sz="3600" spc="0" dirty="0">
                <a:latin typeface="Arial"/>
                <a:cs typeface="Arial"/>
              </a:rPr>
              <a:t>z =</a:t>
            </a:r>
            <a:r>
              <a:rPr sz="3600" spc="-9" dirty="0">
                <a:latin typeface="Arial"/>
                <a:cs typeface="Arial"/>
              </a:rPr>
              <a:t> </a:t>
            </a:r>
            <a:r>
              <a:rPr sz="3600" spc="0" dirty="0">
                <a:latin typeface="Arial"/>
                <a:cs typeface="Arial"/>
              </a:rPr>
              <a:t>5</a:t>
            </a:r>
            <a:endParaRPr sz="3600">
              <a:latin typeface="Arial"/>
              <a:cs typeface="Arial"/>
            </a:endParaRPr>
          </a:p>
          <a:p>
            <a:pPr marL="40428">
              <a:lnSpc>
                <a:spcPct val="95825"/>
              </a:lnSpc>
              <a:spcBef>
                <a:spcPts val="689"/>
              </a:spcBef>
            </a:pPr>
            <a:r>
              <a:rPr sz="3600" spc="0" dirty="0">
                <a:latin typeface="Arial"/>
                <a:cs typeface="Arial"/>
              </a:rPr>
              <a:t>+ 5z = 8</a:t>
            </a:r>
            <a:endParaRPr sz="3600">
              <a:latin typeface="Arial"/>
              <a:cs typeface="Arial"/>
            </a:endParaRPr>
          </a:p>
          <a:p>
            <a:pPr marL="41048" marR="68579">
              <a:lnSpc>
                <a:spcPct val="95825"/>
              </a:lnSpc>
              <a:spcBef>
                <a:spcPts val="780"/>
              </a:spcBef>
            </a:pPr>
            <a:r>
              <a:rPr sz="3600" spc="0" dirty="0">
                <a:latin typeface="Arial"/>
                <a:cs typeface="Arial"/>
              </a:rPr>
              <a:t>= 2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Table 56">
            <a:extLst>
              <a:ext uri="{FF2B5EF4-FFF2-40B4-BE49-F238E27FC236}">
                <a16:creationId xmlns:a16="http://schemas.microsoft.com/office/drawing/2014/main" id="{A00C0403-1122-4BFF-9515-075347CBC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515606"/>
              </p:ext>
            </p:extLst>
          </p:nvPr>
        </p:nvGraphicFramePr>
        <p:xfrm>
          <a:off x="6453510" y="4194810"/>
          <a:ext cx="46831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312">
                  <a:extLst>
                    <a:ext uri="{9D8B030D-6E8A-4147-A177-3AD203B41FA5}">
                      <a16:colId xmlns:a16="http://schemas.microsoft.com/office/drawing/2014/main" val="3350239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120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973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84969"/>
                  </a:ext>
                </a:extLst>
              </a:tr>
            </a:tbl>
          </a:graphicData>
        </a:graphic>
      </p:graphicFrame>
      <p:sp>
        <p:nvSpPr>
          <p:cNvPr id="43" name="object 43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56632" y="1374902"/>
            <a:ext cx="76834" cy="1022858"/>
          </a:xfrm>
          <a:custGeom>
            <a:avLst/>
            <a:gdLst/>
            <a:ahLst/>
            <a:cxnLst/>
            <a:rect l="l" t="t" r="r" b="b"/>
            <a:pathLst>
              <a:path w="76834" h="1022858">
                <a:moveTo>
                  <a:pt x="48513" y="14605"/>
                </a:moveTo>
                <a:lnTo>
                  <a:pt x="48513" y="1007999"/>
                </a:lnTo>
                <a:lnTo>
                  <a:pt x="0" y="1007999"/>
                </a:lnTo>
                <a:lnTo>
                  <a:pt x="0" y="1022858"/>
                </a:lnTo>
                <a:lnTo>
                  <a:pt x="76834" y="1022858"/>
                </a:lnTo>
                <a:lnTo>
                  <a:pt x="76834" y="0"/>
                </a:lnTo>
                <a:lnTo>
                  <a:pt x="0" y="0"/>
                </a:lnTo>
                <a:lnTo>
                  <a:pt x="0" y="14605"/>
                </a:lnTo>
                <a:lnTo>
                  <a:pt x="48513" y="146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03701" y="1374902"/>
            <a:ext cx="76835" cy="1022858"/>
          </a:xfrm>
          <a:custGeom>
            <a:avLst/>
            <a:gdLst/>
            <a:ahLst/>
            <a:cxnLst/>
            <a:rect l="l" t="t" r="r" b="b"/>
            <a:pathLst>
              <a:path w="76835" h="1022858">
                <a:moveTo>
                  <a:pt x="28321" y="1007999"/>
                </a:moveTo>
                <a:lnTo>
                  <a:pt x="28321" y="14605"/>
                </a:lnTo>
                <a:lnTo>
                  <a:pt x="76835" y="14605"/>
                </a:lnTo>
                <a:lnTo>
                  <a:pt x="76835" y="0"/>
                </a:lnTo>
                <a:lnTo>
                  <a:pt x="0" y="0"/>
                </a:lnTo>
                <a:lnTo>
                  <a:pt x="0" y="1022858"/>
                </a:lnTo>
                <a:lnTo>
                  <a:pt x="76835" y="1022858"/>
                </a:lnTo>
                <a:lnTo>
                  <a:pt x="76835" y="1007999"/>
                </a:lnTo>
                <a:lnTo>
                  <a:pt x="28321" y="1007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32432" y="4250690"/>
            <a:ext cx="76835" cy="1022858"/>
          </a:xfrm>
          <a:custGeom>
            <a:avLst/>
            <a:gdLst/>
            <a:ahLst/>
            <a:cxnLst/>
            <a:rect l="l" t="t" r="r" b="b"/>
            <a:pathLst>
              <a:path w="76835" h="1022858">
                <a:moveTo>
                  <a:pt x="48513" y="14605"/>
                </a:moveTo>
                <a:lnTo>
                  <a:pt x="48513" y="1007999"/>
                </a:lnTo>
                <a:lnTo>
                  <a:pt x="0" y="1007999"/>
                </a:lnTo>
                <a:lnTo>
                  <a:pt x="0" y="1022858"/>
                </a:lnTo>
                <a:lnTo>
                  <a:pt x="76835" y="1022858"/>
                </a:lnTo>
                <a:lnTo>
                  <a:pt x="76835" y="0"/>
                </a:lnTo>
                <a:lnTo>
                  <a:pt x="0" y="0"/>
                </a:lnTo>
                <a:lnTo>
                  <a:pt x="0" y="14605"/>
                </a:lnTo>
                <a:lnTo>
                  <a:pt x="48513" y="146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9551" y="4250690"/>
            <a:ext cx="76809" cy="1022858"/>
          </a:xfrm>
          <a:custGeom>
            <a:avLst/>
            <a:gdLst/>
            <a:ahLst/>
            <a:cxnLst/>
            <a:rect l="l" t="t" r="r" b="b"/>
            <a:pathLst>
              <a:path w="76809" h="1022858">
                <a:moveTo>
                  <a:pt x="28320" y="1007999"/>
                </a:moveTo>
                <a:lnTo>
                  <a:pt x="28320" y="14605"/>
                </a:lnTo>
                <a:lnTo>
                  <a:pt x="76809" y="14605"/>
                </a:lnTo>
                <a:lnTo>
                  <a:pt x="76809" y="0"/>
                </a:lnTo>
                <a:lnTo>
                  <a:pt x="0" y="0"/>
                </a:lnTo>
                <a:lnTo>
                  <a:pt x="0" y="1022858"/>
                </a:lnTo>
                <a:lnTo>
                  <a:pt x="76809" y="1022858"/>
                </a:lnTo>
                <a:lnTo>
                  <a:pt x="76809" y="1007999"/>
                </a:lnTo>
                <a:lnTo>
                  <a:pt x="28320" y="1007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017047" y="4250690"/>
            <a:ext cx="76835" cy="1022858"/>
          </a:xfrm>
          <a:custGeom>
            <a:avLst/>
            <a:gdLst/>
            <a:ahLst/>
            <a:cxnLst/>
            <a:rect l="l" t="t" r="r" b="b"/>
            <a:pathLst>
              <a:path w="76835" h="1022858">
                <a:moveTo>
                  <a:pt x="48513" y="14605"/>
                </a:moveTo>
                <a:lnTo>
                  <a:pt x="48513" y="1007999"/>
                </a:lnTo>
                <a:lnTo>
                  <a:pt x="0" y="1007999"/>
                </a:lnTo>
                <a:lnTo>
                  <a:pt x="0" y="1022858"/>
                </a:lnTo>
                <a:lnTo>
                  <a:pt x="76835" y="1022858"/>
                </a:lnTo>
                <a:lnTo>
                  <a:pt x="76835" y="0"/>
                </a:lnTo>
                <a:lnTo>
                  <a:pt x="0" y="0"/>
                </a:lnTo>
                <a:lnTo>
                  <a:pt x="0" y="14605"/>
                </a:lnTo>
                <a:lnTo>
                  <a:pt x="48513" y="146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49293" y="4250690"/>
            <a:ext cx="76835" cy="1022858"/>
          </a:xfrm>
          <a:custGeom>
            <a:avLst/>
            <a:gdLst/>
            <a:ahLst/>
            <a:cxnLst/>
            <a:rect l="l" t="t" r="r" b="b"/>
            <a:pathLst>
              <a:path w="76835" h="1022858">
                <a:moveTo>
                  <a:pt x="28321" y="1007999"/>
                </a:moveTo>
                <a:lnTo>
                  <a:pt x="28321" y="14605"/>
                </a:lnTo>
                <a:lnTo>
                  <a:pt x="76835" y="14605"/>
                </a:lnTo>
                <a:lnTo>
                  <a:pt x="76835" y="0"/>
                </a:lnTo>
                <a:lnTo>
                  <a:pt x="0" y="0"/>
                </a:lnTo>
                <a:lnTo>
                  <a:pt x="0" y="1022858"/>
                </a:lnTo>
                <a:lnTo>
                  <a:pt x="76835" y="1022858"/>
                </a:lnTo>
                <a:lnTo>
                  <a:pt x="76835" y="1007999"/>
                </a:lnTo>
                <a:lnTo>
                  <a:pt x="28321" y="1007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7000" y="4264152"/>
            <a:ext cx="914400" cy="9738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5940" y="349326"/>
            <a:ext cx="1536562" cy="6065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150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500" spc="0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500" spc="66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b="1" spc="0" dirty="0">
                <a:latin typeface="Arial"/>
                <a:cs typeface="Arial"/>
              </a:rPr>
              <a:t>Solution</a:t>
            </a:r>
            <a:r>
              <a:rPr sz="2200" spc="0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287324" marR="41879">
              <a:lnSpc>
                <a:spcPts val="2380"/>
              </a:lnSpc>
              <a:spcBef>
                <a:spcPts val="1"/>
              </a:spcBef>
            </a:pPr>
            <a:r>
              <a:rPr sz="2200" spc="0" dirty="0">
                <a:latin typeface="Arial"/>
                <a:cs typeface="Arial"/>
              </a:rPr>
              <a:t>fo</a:t>
            </a:r>
            <a:r>
              <a:rPr sz="2200" spc="4" dirty="0">
                <a:latin typeface="Arial"/>
                <a:cs typeface="Arial"/>
              </a:rPr>
              <a:t>l</a:t>
            </a:r>
            <a:r>
              <a:rPr sz="2200" spc="0" dirty="0">
                <a:latin typeface="Arial"/>
                <a:cs typeface="Arial"/>
              </a:rPr>
              <a:t>l</a:t>
            </a:r>
            <a:r>
              <a:rPr sz="2200" spc="4" dirty="0">
                <a:latin typeface="Arial"/>
                <a:cs typeface="Arial"/>
              </a:rPr>
              <a:t>o</a:t>
            </a:r>
            <a:r>
              <a:rPr sz="2200" spc="0" dirty="0">
                <a:latin typeface="Arial"/>
                <a:cs typeface="Arial"/>
              </a:rPr>
              <a:t>win</a:t>
            </a:r>
            <a:r>
              <a:rPr sz="2200" spc="4" dirty="0">
                <a:latin typeface="Arial"/>
                <a:cs typeface="Arial"/>
              </a:rPr>
              <a:t>g</a:t>
            </a:r>
            <a:r>
              <a:rPr sz="2200" spc="0" dirty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81443" y="349326"/>
            <a:ext cx="548335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The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42070" y="349326"/>
            <a:ext cx="1464101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augmented</a:t>
            </a:r>
            <a:endParaRPr sz="2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20138" y="349326"/>
            <a:ext cx="1139674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-4" dirty="0">
                <a:latin typeface="Arial"/>
                <a:cs typeface="Arial"/>
              </a:rPr>
              <a:t>m</a:t>
            </a:r>
            <a:r>
              <a:rPr sz="2200" spc="0" dirty="0">
                <a:latin typeface="Arial"/>
                <a:cs typeface="Arial"/>
              </a:rPr>
              <a:t>atrix</a:t>
            </a:r>
            <a:r>
              <a:rPr sz="2200" spc="-34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70150" y="349326"/>
            <a:ext cx="455363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36408" y="349326"/>
            <a:ext cx="951495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system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99358" y="349326"/>
            <a:ext cx="268859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is</a:t>
            </a:r>
            <a:endParaRPr sz="2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79392" y="349326"/>
            <a:ext cx="455363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75075" y="1379906"/>
            <a:ext cx="221954" cy="990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">
              <a:lnSpc>
                <a:spcPts val="3895"/>
              </a:lnSpc>
              <a:spcBef>
                <a:spcPts val="194"/>
              </a:spcBef>
            </a:pPr>
            <a:r>
              <a:rPr sz="3300" spc="0" baseline="7059" dirty="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  <a:p>
            <a:pPr marL="12700">
              <a:lnSpc>
                <a:spcPts val="2705"/>
              </a:lnSpc>
            </a:pPr>
            <a:r>
              <a:rPr sz="3300" spc="0" baseline="8417" dirty="0">
                <a:latin typeface="Cambria Math"/>
                <a:cs typeface="Cambria Math"/>
              </a:rPr>
              <a:t>2</a:t>
            </a:r>
            <a:endParaRPr sz="2200">
              <a:latin typeface="Cambria Math"/>
              <a:cs typeface="Cambria Math"/>
            </a:endParaRPr>
          </a:p>
          <a:p>
            <a:pPr marL="12700" marR="214">
              <a:lnSpc>
                <a:spcPts val="1200"/>
              </a:lnSpc>
            </a:pPr>
            <a:r>
              <a:rPr sz="3300" spc="0" baseline="1900" dirty="0">
                <a:latin typeface="Cambria Math"/>
                <a:cs typeface="Cambria Math"/>
              </a:rPr>
              <a:t>4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76733" y="1391095"/>
            <a:ext cx="190582" cy="1159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">
              <a:lnSpc>
                <a:spcPts val="3895"/>
              </a:lnSpc>
              <a:spcBef>
                <a:spcPts val="194"/>
              </a:spcBef>
            </a:pPr>
            <a:r>
              <a:rPr sz="3300" spc="0" baseline="7059" dirty="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  <a:p>
            <a:pPr marL="12700">
              <a:lnSpc>
                <a:spcPts val="2705"/>
              </a:lnSpc>
            </a:pPr>
            <a:r>
              <a:rPr sz="3300" spc="0" baseline="8417" dirty="0">
                <a:latin typeface="Cambria Math"/>
                <a:cs typeface="Cambria Math"/>
              </a:rPr>
              <a:t>3</a:t>
            </a:r>
            <a:endParaRPr sz="2200">
              <a:latin typeface="Cambria Math"/>
              <a:cs typeface="Cambria Math"/>
            </a:endParaRPr>
          </a:p>
          <a:p>
            <a:pPr marL="12700" marR="214">
              <a:lnSpc>
                <a:spcPts val="1200"/>
              </a:lnSpc>
            </a:pPr>
            <a:r>
              <a:rPr sz="3300" spc="0" baseline="1900" dirty="0">
                <a:latin typeface="Cambria Math"/>
                <a:cs typeface="Cambria Math"/>
              </a:rPr>
              <a:t>0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07330" y="1379906"/>
            <a:ext cx="599425" cy="990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">
              <a:lnSpc>
                <a:spcPts val="3895"/>
              </a:lnSpc>
              <a:spcBef>
                <a:spcPts val="194"/>
              </a:spcBef>
            </a:pPr>
            <a:r>
              <a:rPr sz="3300" spc="-4" baseline="7059" dirty="0">
                <a:latin typeface="Cambria Math"/>
                <a:cs typeface="Cambria Math"/>
              </a:rPr>
              <a:t>1</a:t>
            </a:r>
            <a:r>
              <a:rPr sz="3300" spc="0" baseline="7059" dirty="0">
                <a:latin typeface="Cambria Math"/>
                <a:cs typeface="Cambria Math"/>
              </a:rPr>
              <a:t>|5</a:t>
            </a:r>
            <a:endParaRPr sz="2200" dirty="0">
              <a:latin typeface="Cambria Math"/>
              <a:cs typeface="Cambria Math"/>
            </a:endParaRPr>
          </a:p>
          <a:p>
            <a:pPr marL="12700">
              <a:lnSpc>
                <a:spcPts val="2705"/>
              </a:lnSpc>
            </a:pPr>
            <a:r>
              <a:rPr sz="3300" spc="-4" baseline="8417" dirty="0">
                <a:latin typeface="Cambria Math"/>
                <a:cs typeface="Cambria Math"/>
              </a:rPr>
              <a:t>5</a:t>
            </a:r>
            <a:r>
              <a:rPr sz="3300" spc="0" baseline="8417" dirty="0">
                <a:latin typeface="Cambria Math"/>
                <a:cs typeface="Cambria Math"/>
              </a:rPr>
              <a:t>|8</a:t>
            </a:r>
            <a:endParaRPr sz="2200" dirty="0">
              <a:latin typeface="Cambria Math"/>
              <a:cs typeface="Cambria Math"/>
            </a:endParaRPr>
          </a:p>
          <a:p>
            <a:pPr marL="12700" marR="214">
              <a:lnSpc>
                <a:spcPts val="1200"/>
              </a:lnSpc>
            </a:pPr>
            <a:r>
              <a:rPr sz="3300" spc="-4" baseline="1900" dirty="0">
                <a:latin typeface="Cambria Math"/>
                <a:cs typeface="Cambria Math"/>
              </a:rPr>
              <a:t>5</a:t>
            </a:r>
            <a:r>
              <a:rPr sz="3300" spc="0" baseline="1900" dirty="0">
                <a:latin typeface="Cambria Math"/>
                <a:cs typeface="Cambria Math"/>
              </a:rPr>
              <a:t>|2</a:t>
            </a:r>
            <a:endParaRPr sz="2200" dirty="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2852616"/>
            <a:ext cx="1809667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1500" spc="0" dirty="0">
                <a:solidFill>
                  <a:srgbClr val="FD8537"/>
                </a:solidFill>
                <a:latin typeface="Wingdings"/>
                <a:cs typeface="Wingdings"/>
              </a:rPr>
              <a:t></a:t>
            </a:r>
            <a:r>
              <a:rPr sz="1500" spc="0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500" spc="71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200" spc="-34" dirty="0">
                <a:latin typeface="Arial"/>
                <a:cs typeface="Arial"/>
              </a:rPr>
              <a:t>W</a:t>
            </a:r>
            <a:r>
              <a:rPr sz="2200" spc="0" dirty="0">
                <a:latin typeface="Arial"/>
                <a:cs typeface="Arial"/>
              </a:rPr>
              <a:t>e</a:t>
            </a:r>
            <a:r>
              <a:rPr sz="2200" spc="-32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w</a:t>
            </a:r>
            <a:r>
              <a:rPr sz="2200" spc="4" dirty="0">
                <a:latin typeface="Arial"/>
                <a:cs typeface="Arial"/>
              </a:rPr>
              <a:t>i</a:t>
            </a:r>
            <a:r>
              <a:rPr sz="2200" spc="0" dirty="0">
                <a:latin typeface="Arial"/>
                <a:cs typeface="Arial"/>
              </a:rPr>
              <a:t>ll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now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55905" y="2852616"/>
            <a:ext cx="29434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>
                <a:latin typeface="Arial"/>
                <a:cs typeface="Arial"/>
              </a:rPr>
              <a:t>p</a:t>
            </a:r>
            <a:r>
              <a:rPr sz="2200" spc="0" dirty="0">
                <a:latin typeface="Arial"/>
                <a:cs typeface="Arial"/>
              </a:rPr>
              <a:t>erf</a:t>
            </a:r>
            <a:r>
              <a:rPr sz="2200" spc="4" dirty="0">
                <a:latin typeface="Arial"/>
                <a:cs typeface="Arial"/>
              </a:rPr>
              <a:t>o</a:t>
            </a:r>
            <a:r>
              <a:rPr sz="2200" spc="0" dirty="0">
                <a:latin typeface="Arial"/>
                <a:cs typeface="Arial"/>
              </a:rPr>
              <a:t>rm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row</a:t>
            </a:r>
            <a:r>
              <a:rPr sz="2200" spc="-20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op</a:t>
            </a:r>
            <a:r>
              <a:rPr sz="2200" spc="4" dirty="0">
                <a:latin typeface="Arial"/>
                <a:cs typeface="Arial"/>
              </a:rPr>
              <a:t>e</a:t>
            </a:r>
            <a:r>
              <a:rPr sz="2200" spc="0" dirty="0">
                <a:latin typeface="Arial"/>
                <a:cs typeface="Arial"/>
              </a:rPr>
              <a:t>rat</a:t>
            </a:r>
            <a:r>
              <a:rPr sz="2200" spc="4" dirty="0">
                <a:latin typeface="Arial"/>
                <a:cs typeface="Arial"/>
              </a:rPr>
              <a:t>i</a:t>
            </a:r>
            <a:r>
              <a:rPr sz="2200" spc="0" dirty="0">
                <a:latin typeface="Arial"/>
                <a:cs typeface="Arial"/>
              </a:rPr>
              <a:t>ons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0766" y="2852616"/>
            <a:ext cx="101435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u</a:t>
            </a:r>
            <a:r>
              <a:rPr sz="2200" spc="4" dirty="0">
                <a:latin typeface="Arial"/>
                <a:cs typeface="Arial"/>
              </a:rPr>
              <a:t>n</a:t>
            </a:r>
            <a:r>
              <a:rPr sz="2200" spc="0" dirty="0">
                <a:latin typeface="Arial"/>
                <a:cs typeface="Arial"/>
              </a:rPr>
              <a:t>til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we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35415" y="2852616"/>
            <a:ext cx="828051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4" dirty="0">
                <a:latin typeface="Arial"/>
                <a:cs typeface="Arial"/>
              </a:rPr>
              <a:t>o</a:t>
            </a:r>
            <a:r>
              <a:rPr sz="2200" spc="0" dirty="0">
                <a:latin typeface="Arial"/>
                <a:cs typeface="Arial"/>
              </a:rPr>
              <a:t>bt</a:t>
            </a:r>
            <a:r>
              <a:rPr sz="2200" spc="4" dirty="0">
                <a:latin typeface="Arial"/>
                <a:cs typeface="Arial"/>
              </a:rPr>
              <a:t>a</a:t>
            </a:r>
            <a:r>
              <a:rPr sz="2200" spc="0" dirty="0">
                <a:latin typeface="Arial"/>
                <a:cs typeface="Arial"/>
              </a:rPr>
              <a:t>in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74322" y="2852616"/>
            <a:ext cx="222297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a</a:t>
            </a:r>
            <a:endParaRPr sz="2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06918" y="2852616"/>
            <a:ext cx="827493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matr</a:t>
            </a:r>
            <a:r>
              <a:rPr sz="2200" spc="9" dirty="0">
                <a:latin typeface="Arial"/>
                <a:cs typeface="Arial"/>
              </a:rPr>
              <a:t>i</a:t>
            </a:r>
            <a:r>
              <a:rPr sz="2200" spc="0" dirty="0">
                <a:latin typeface="Arial"/>
                <a:cs typeface="Arial"/>
              </a:rPr>
              <a:t>x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0564" y="3154121"/>
            <a:ext cx="1372524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in</a:t>
            </a:r>
            <a:r>
              <a:rPr sz="2200" spc="-17" dirty="0">
                <a:latin typeface="Arial"/>
                <a:cs typeface="Arial"/>
              </a:rPr>
              <a:t> </a:t>
            </a:r>
            <a:r>
              <a:rPr sz="2200" spc="0" dirty="0">
                <a:latin typeface="Arial"/>
                <a:cs typeface="Arial"/>
              </a:rPr>
              <a:t>r</a:t>
            </a:r>
            <a:r>
              <a:rPr sz="2200" spc="4" dirty="0">
                <a:latin typeface="Arial"/>
                <a:cs typeface="Arial"/>
              </a:rPr>
              <a:t>e</a:t>
            </a:r>
            <a:r>
              <a:rPr sz="2200" spc="0" dirty="0">
                <a:latin typeface="Arial"/>
                <a:cs typeface="Arial"/>
              </a:rPr>
              <a:t>du</a:t>
            </a:r>
            <a:r>
              <a:rPr sz="2200" spc="4" dirty="0">
                <a:latin typeface="Arial"/>
                <a:cs typeface="Arial"/>
              </a:rPr>
              <a:t>c</a:t>
            </a:r>
            <a:r>
              <a:rPr sz="2200" spc="0" dirty="0">
                <a:latin typeface="Arial"/>
                <a:cs typeface="Arial"/>
              </a:rPr>
              <a:t>ed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93426" y="3154121"/>
            <a:ext cx="517065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row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2504" y="3154121"/>
            <a:ext cx="1046422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ec</a:t>
            </a:r>
            <a:r>
              <a:rPr sz="2200" spc="4" dirty="0">
                <a:latin typeface="Arial"/>
                <a:cs typeface="Arial"/>
              </a:rPr>
              <a:t>h</a:t>
            </a:r>
            <a:r>
              <a:rPr sz="2200" spc="0" dirty="0">
                <a:latin typeface="Arial"/>
                <a:cs typeface="Arial"/>
              </a:rPr>
              <a:t>el</a:t>
            </a:r>
            <a:r>
              <a:rPr sz="2200" spc="4" dirty="0">
                <a:latin typeface="Arial"/>
                <a:cs typeface="Arial"/>
              </a:rPr>
              <a:t>o</a:t>
            </a:r>
            <a:r>
              <a:rPr sz="2200" spc="0" dirty="0">
                <a:latin typeface="Arial"/>
                <a:cs typeface="Arial"/>
              </a:rPr>
              <a:t>n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79264" y="3154121"/>
            <a:ext cx="703289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50"/>
              </a:lnSpc>
              <a:spcBef>
                <a:spcPts val="117"/>
              </a:spcBef>
            </a:pPr>
            <a:r>
              <a:rPr sz="2200" spc="0" dirty="0">
                <a:latin typeface="Arial"/>
                <a:cs typeface="Arial"/>
              </a:rPr>
              <a:t>form.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0" y="4256329"/>
            <a:ext cx="221954" cy="990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">
              <a:lnSpc>
                <a:spcPts val="3895"/>
              </a:lnSpc>
              <a:spcBef>
                <a:spcPts val="194"/>
              </a:spcBef>
            </a:pPr>
            <a:r>
              <a:rPr sz="3300" spc="0" baseline="7059" dirty="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  <a:p>
            <a:pPr marL="12700">
              <a:lnSpc>
                <a:spcPts val="2705"/>
              </a:lnSpc>
            </a:pPr>
            <a:r>
              <a:rPr sz="3300" spc="0" baseline="8417" dirty="0">
                <a:latin typeface="Cambria Math"/>
                <a:cs typeface="Cambria Math"/>
              </a:rPr>
              <a:t>2</a:t>
            </a:r>
            <a:endParaRPr sz="2200">
              <a:latin typeface="Cambria Math"/>
              <a:cs typeface="Cambria Math"/>
            </a:endParaRPr>
          </a:p>
          <a:p>
            <a:pPr marL="12700" marR="214">
              <a:lnSpc>
                <a:spcPts val="1200"/>
              </a:lnSpc>
            </a:pPr>
            <a:r>
              <a:rPr sz="3300" spc="0" baseline="1900" dirty="0">
                <a:latin typeface="Cambria Math"/>
                <a:cs typeface="Cambria Math"/>
              </a:rPr>
              <a:t>4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3360" y="4256329"/>
            <a:ext cx="221954" cy="990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">
              <a:lnSpc>
                <a:spcPts val="3895"/>
              </a:lnSpc>
              <a:spcBef>
                <a:spcPts val="194"/>
              </a:spcBef>
            </a:pPr>
            <a:r>
              <a:rPr sz="3300" spc="0" baseline="7059" dirty="0">
                <a:latin typeface="Cambria Math"/>
                <a:cs typeface="Cambria Math"/>
              </a:rPr>
              <a:t>1</a:t>
            </a:r>
            <a:endParaRPr sz="2200">
              <a:latin typeface="Cambria Math"/>
              <a:cs typeface="Cambria Math"/>
            </a:endParaRPr>
          </a:p>
          <a:p>
            <a:pPr marL="12700">
              <a:lnSpc>
                <a:spcPts val="2705"/>
              </a:lnSpc>
            </a:pPr>
            <a:r>
              <a:rPr sz="3300" spc="0" baseline="8417" dirty="0">
                <a:latin typeface="Cambria Math"/>
                <a:cs typeface="Cambria Math"/>
              </a:rPr>
              <a:t>3</a:t>
            </a:r>
            <a:endParaRPr sz="2200">
              <a:latin typeface="Cambria Math"/>
              <a:cs typeface="Cambria Math"/>
            </a:endParaRPr>
          </a:p>
          <a:p>
            <a:pPr marL="12700" marR="214">
              <a:lnSpc>
                <a:spcPts val="1200"/>
              </a:lnSpc>
            </a:pPr>
            <a:r>
              <a:rPr sz="3300" spc="0" baseline="1900" dirty="0">
                <a:latin typeface="Cambria Math"/>
                <a:cs typeface="Cambria Math"/>
              </a:rPr>
              <a:t>0</a:t>
            </a:r>
            <a:endParaRPr sz="22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7650" y="4256329"/>
            <a:ext cx="464270" cy="990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4">
              <a:lnSpc>
                <a:spcPts val="3895"/>
              </a:lnSpc>
              <a:spcBef>
                <a:spcPts val="194"/>
              </a:spcBef>
            </a:pPr>
            <a:r>
              <a:rPr sz="3300" spc="-4" baseline="7059" dirty="0">
                <a:latin typeface="Cambria Math"/>
                <a:cs typeface="Cambria Math"/>
              </a:rPr>
              <a:t>1</a:t>
            </a:r>
            <a:r>
              <a:rPr sz="3300" spc="0" baseline="7059" dirty="0">
                <a:latin typeface="Cambria Math"/>
                <a:cs typeface="Cambria Math"/>
              </a:rPr>
              <a:t>|5</a:t>
            </a:r>
            <a:endParaRPr sz="2200" dirty="0">
              <a:latin typeface="Cambria Math"/>
              <a:cs typeface="Cambria Math"/>
            </a:endParaRPr>
          </a:p>
          <a:p>
            <a:pPr marL="12700">
              <a:lnSpc>
                <a:spcPts val="2705"/>
              </a:lnSpc>
            </a:pPr>
            <a:r>
              <a:rPr sz="3300" spc="-4" baseline="8417" dirty="0">
                <a:latin typeface="Cambria Math"/>
                <a:cs typeface="Cambria Math"/>
              </a:rPr>
              <a:t>5</a:t>
            </a:r>
            <a:r>
              <a:rPr sz="3300" spc="0" baseline="8417" dirty="0">
                <a:latin typeface="Cambria Math"/>
                <a:cs typeface="Cambria Math"/>
              </a:rPr>
              <a:t>|8</a:t>
            </a:r>
            <a:endParaRPr sz="2200" dirty="0">
              <a:latin typeface="Cambria Math"/>
              <a:cs typeface="Cambria Math"/>
            </a:endParaRPr>
          </a:p>
          <a:p>
            <a:pPr marL="12700" marR="214">
              <a:lnSpc>
                <a:spcPts val="1200"/>
              </a:lnSpc>
            </a:pPr>
            <a:r>
              <a:rPr sz="3300" spc="-4" baseline="1900" dirty="0">
                <a:latin typeface="Cambria Math"/>
                <a:cs typeface="Cambria Math"/>
              </a:rPr>
              <a:t>5</a:t>
            </a:r>
            <a:r>
              <a:rPr sz="3300" spc="0" baseline="1900" dirty="0">
                <a:latin typeface="Cambria Math"/>
                <a:cs typeface="Cambria Math"/>
              </a:rPr>
              <a:t>|2</a:t>
            </a:r>
            <a:endParaRPr sz="2200" dirty="0">
              <a:latin typeface="Cambria Math"/>
              <a:cs typeface="Cambria Math"/>
            </a:endParaRPr>
          </a:p>
        </p:txBody>
      </p:sp>
      <p:graphicFrame>
        <p:nvGraphicFramePr>
          <p:cNvPr id="45" name="Table 45">
            <a:extLst>
              <a:ext uri="{FF2B5EF4-FFF2-40B4-BE49-F238E27FC236}">
                <a16:creationId xmlns:a16="http://schemas.microsoft.com/office/drawing/2014/main" id="{D1BB92D3-AFEE-421E-92E3-F603E2108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25244"/>
              </p:ext>
            </p:extLst>
          </p:nvPr>
        </p:nvGraphicFramePr>
        <p:xfrm>
          <a:off x="4419035" y="4205859"/>
          <a:ext cx="178346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487">
                  <a:extLst>
                    <a:ext uri="{9D8B030D-6E8A-4147-A177-3AD203B41FA5}">
                      <a16:colId xmlns:a16="http://schemas.microsoft.com/office/drawing/2014/main" val="2676413093"/>
                    </a:ext>
                  </a:extLst>
                </a:gridCol>
                <a:gridCol w="594487">
                  <a:extLst>
                    <a:ext uri="{9D8B030D-6E8A-4147-A177-3AD203B41FA5}">
                      <a16:colId xmlns:a16="http://schemas.microsoft.com/office/drawing/2014/main" val="3032798111"/>
                    </a:ext>
                  </a:extLst>
                </a:gridCol>
                <a:gridCol w="594487">
                  <a:extLst>
                    <a:ext uri="{9D8B030D-6E8A-4147-A177-3AD203B41FA5}">
                      <a16:colId xmlns:a16="http://schemas.microsoft.com/office/drawing/2014/main" val="1160976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665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718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144589"/>
                  </a:ext>
                </a:extLst>
              </a:tr>
            </a:tbl>
          </a:graphicData>
        </a:graphic>
      </p:graphicFrame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9B8CF86-9E80-4BDE-ACFB-1689BA5BB79E}"/>
              </a:ext>
            </a:extLst>
          </p:cNvPr>
          <p:cNvCxnSpPr>
            <a:cxnSpLocks/>
          </p:cNvCxnSpPr>
          <p:nvPr/>
        </p:nvCxnSpPr>
        <p:spPr>
          <a:xfrm flipH="1">
            <a:off x="6373547" y="4205859"/>
            <a:ext cx="37" cy="1149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C8F400D-0A87-4A83-A6ED-D55BC2EA5363}"/>
              </a:ext>
            </a:extLst>
          </p:cNvPr>
          <p:cNvSpPr txBox="1"/>
          <p:nvPr/>
        </p:nvSpPr>
        <p:spPr>
          <a:xfrm>
            <a:off x="4512225" y="4577453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21D014C-A20C-45F8-814F-9E37B394F7AE}"/>
              </a:ext>
            </a:extLst>
          </p:cNvPr>
          <p:cNvSpPr txBox="1"/>
          <p:nvPr/>
        </p:nvSpPr>
        <p:spPr>
          <a:xfrm>
            <a:off x="5080942" y="4589917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A91B05D-5AB7-499C-BE87-AC4B018F8505}"/>
              </a:ext>
            </a:extLst>
          </p:cNvPr>
          <p:cNvSpPr txBox="1"/>
          <p:nvPr/>
        </p:nvSpPr>
        <p:spPr>
          <a:xfrm>
            <a:off x="5717533" y="4589917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E47609B-44DE-40F4-8A6E-87175B7AAFE0}"/>
              </a:ext>
            </a:extLst>
          </p:cNvPr>
          <p:cNvSpPr txBox="1"/>
          <p:nvPr/>
        </p:nvSpPr>
        <p:spPr>
          <a:xfrm>
            <a:off x="6432687" y="4566404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-2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3" grpId="0" animBg="1"/>
      <p:bldP spid="30" grpId="0" animBg="1"/>
      <p:bldP spid="18" grpId="0"/>
      <p:bldP spid="17" grpId="0"/>
      <p:bldP spid="16" grpId="0"/>
      <p:bldP spid="15" grpId="0"/>
      <p:bldP spid="14" grpId="0"/>
      <p:bldP spid="13" grpId="0"/>
      <p:bldP spid="12" grpId="0"/>
      <p:bldP spid="11" grpId="0"/>
      <p:bldP spid="10" grpId="0"/>
      <p:bldP spid="9" grpId="0"/>
      <p:bldP spid="8" grpId="0"/>
      <p:bldP spid="7" grpId="0"/>
      <p:bldP spid="6" grpId="0"/>
      <p:bldP spid="51" grpId="0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90248" y="3129824"/>
            <a:ext cx="1295400" cy="103377"/>
          </a:xfrm>
          <a:custGeom>
            <a:avLst/>
            <a:gdLst/>
            <a:ahLst/>
            <a:cxnLst/>
            <a:rect l="l" t="t" r="r" b="b"/>
            <a:pathLst>
              <a:path w="1295400" h="103377">
                <a:moveTo>
                  <a:pt x="1201165" y="99313"/>
                </a:moveTo>
                <a:lnTo>
                  <a:pt x="1202944" y="102362"/>
                </a:lnTo>
                <a:lnTo>
                  <a:pt x="1206753" y="103377"/>
                </a:lnTo>
                <a:lnTo>
                  <a:pt x="1209802" y="101600"/>
                </a:lnTo>
                <a:lnTo>
                  <a:pt x="1295400" y="51688"/>
                </a:lnTo>
                <a:lnTo>
                  <a:pt x="1209802" y="1777"/>
                </a:lnTo>
                <a:lnTo>
                  <a:pt x="1206753" y="0"/>
                </a:lnTo>
                <a:lnTo>
                  <a:pt x="1202944" y="1015"/>
                </a:lnTo>
                <a:lnTo>
                  <a:pt x="1201165" y="4063"/>
                </a:lnTo>
                <a:lnTo>
                  <a:pt x="1199388" y="7112"/>
                </a:lnTo>
                <a:lnTo>
                  <a:pt x="1200403" y="10922"/>
                </a:lnTo>
                <a:lnTo>
                  <a:pt x="1203452" y="12700"/>
                </a:lnTo>
                <a:lnTo>
                  <a:pt x="1259404" y="45339"/>
                </a:lnTo>
                <a:lnTo>
                  <a:pt x="1282827" y="45338"/>
                </a:lnTo>
                <a:lnTo>
                  <a:pt x="1282827" y="58038"/>
                </a:lnTo>
                <a:lnTo>
                  <a:pt x="1259404" y="58039"/>
                </a:lnTo>
                <a:lnTo>
                  <a:pt x="1203452" y="90677"/>
                </a:lnTo>
                <a:lnTo>
                  <a:pt x="1200403" y="92455"/>
                </a:lnTo>
                <a:lnTo>
                  <a:pt x="1199388" y="96265"/>
                </a:lnTo>
                <a:lnTo>
                  <a:pt x="1201165" y="99313"/>
                </a:lnTo>
                <a:close/>
              </a:path>
              <a:path w="1295400" h="103377">
                <a:moveTo>
                  <a:pt x="1282827" y="45338"/>
                </a:moveTo>
                <a:lnTo>
                  <a:pt x="1279652" y="46227"/>
                </a:lnTo>
                <a:lnTo>
                  <a:pt x="1279652" y="57150"/>
                </a:lnTo>
                <a:lnTo>
                  <a:pt x="1270290" y="51688"/>
                </a:lnTo>
                <a:lnTo>
                  <a:pt x="1279652" y="46227"/>
                </a:lnTo>
                <a:lnTo>
                  <a:pt x="1282827" y="45338"/>
                </a:lnTo>
                <a:lnTo>
                  <a:pt x="0" y="45338"/>
                </a:lnTo>
                <a:lnTo>
                  <a:pt x="0" y="58038"/>
                </a:lnTo>
                <a:lnTo>
                  <a:pt x="1282827" y="58038"/>
                </a:lnTo>
                <a:lnTo>
                  <a:pt x="1282827" y="45338"/>
                </a:lnTo>
                <a:close/>
              </a:path>
              <a:path w="1295400" h="103377">
                <a:moveTo>
                  <a:pt x="1279652" y="46227"/>
                </a:moveTo>
                <a:lnTo>
                  <a:pt x="1270290" y="51688"/>
                </a:lnTo>
                <a:lnTo>
                  <a:pt x="1279652" y="57150"/>
                </a:lnTo>
                <a:lnTo>
                  <a:pt x="127965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21705" y="3148843"/>
            <a:ext cx="1282827" cy="0"/>
          </a:xfrm>
          <a:custGeom>
            <a:avLst/>
            <a:gdLst/>
            <a:ahLst/>
            <a:cxnLst/>
            <a:rect l="l" t="t" r="r" b="b"/>
            <a:pathLst>
              <a:path w="1282827">
                <a:moveTo>
                  <a:pt x="0" y="0"/>
                </a:moveTo>
                <a:lnTo>
                  <a:pt x="1282827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384773" y="2730500"/>
            <a:ext cx="8454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4" dirty="0">
                <a:latin typeface="Arial"/>
                <a:cs typeface="Arial"/>
              </a:rPr>
              <a:t>R</a:t>
            </a:r>
            <a:r>
              <a:rPr sz="1800" spc="0" dirty="0">
                <a:latin typeface="Arial"/>
                <a:cs typeface="Arial"/>
              </a:rPr>
              <a:t>3-4</a:t>
            </a:r>
            <a:r>
              <a:rPr sz="1800" spc="-9" dirty="0">
                <a:latin typeface="Arial"/>
                <a:cs typeface="Arial"/>
              </a:rPr>
              <a:t>R</a:t>
            </a:r>
            <a:r>
              <a:rPr sz="1800" spc="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46" name="Table 46">
            <a:extLst>
              <a:ext uri="{FF2B5EF4-FFF2-40B4-BE49-F238E27FC236}">
                <a16:creationId xmlns:a16="http://schemas.microsoft.com/office/drawing/2014/main" id="{7D0C845A-814C-4D7C-A68B-0734F2533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230429"/>
              </p:ext>
            </p:extLst>
          </p:nvPr>
        </p:nvGraphicFramePr>
        <p:xfrm>
          <a:off x="660389" y="2255963"/>
          <a:ext cx="2286000" cy="145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48569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48569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485691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graphicFrame>
        <p:nvGraphicFramePr>
          <p:cNvPr id="53" name="Table 46">
            <a:extLst>
              <a:ext uri="{FF2B5EF4-FFF2-40B4-BE49-F238E27FC236}">
                <a16:creationId xmlns:a16="http://schemas.microsoft.com/office/drawing/2014/main" id="{14373527-0B51-49DF-AFEB-7267FFF68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43051"/>
              </p:ext>
            </p:extLst>
          </p:nvPr>
        </p:nvGraphicFramePr>
        <p:xfrm>
          <a:off x="4648200" y="1981200"/>
          <a:ext cx="280192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482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700482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700482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700482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E32B51DB-1B17-4AE7-A556-A0C10F6AC13E}"/>
              </a:ext>
            </a:extLst>
          </p:cNvPr>
          <p:cNvSpPr txBox="1"/>
          <p:nvPr/>
        </p:nvSpPr>
        <p:spPr>
          <a:xfrm>
            <a:off x="4792278" y="3196775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0B8EF6F-8FF0-4B0B-AF28-E8882BB61EF7}"/>
              </a:ext>
            </a:extLst>
          </p:cNvPr>
          <p:cNvSpPr txBox="1"/>
          <p:nvPr/>
        </p:nvSpPr>
        <p:spPr>
          <a:xfrm>
            <a:off x="5530467" y="3196775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8CA681F-7BD0-4B03-ABC9-944451B7D75A}"/>
              </a:ext>
            </a:extLst>
          </p:cNvPr>
          <p:cNvSpPr txBox="1"/>
          <p:nvPr/>
        </p:nvSpPr>
        <p:spPr>
          <a:xfrm>
            <a:off x="6214208" y="3218383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186725F-5B05-460E-A350-CE9380A91AD0}"/>
              </a:ext>
            </a:extLst>
          </p:cNvPr>
          <p:cNvSpPr txBox="1"/>
          <p:nvPr/>
        </p:nvSpPr>
        <p:spPr>
          <a:xfrm>
            <a:off x="6665770" y="3196775"/>
            <a:ext cx="73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-18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0">
            <a:extLst>
              <a:ext uri="{FF2B5EF4-FFF2-40B4-BE49-F238E27FC236}">
                <a16:creationId xmlns:a16="http://schemas.microsoft.com/office/drawing/2014/main" id="{5C29828D-3C02-4169-BF30-B8AAB4A1C331}"/>
              </a:ext>
            </a:extLst>
          </p:cNvPr>
          <p:cNvSpPr/>
          <p:nvPr/>
        </p:nvSpPr>
        <p:spPr>
          <a:xfrm>
            <a:off x="3926313" y="2427358"/>
            <a:ext cx="1674954" cy="127706"/>
          </a:xfrm>
          <a:custGeom>
            <a:avLst/>
            <a:gdLst/>
            <a:ahLst/>
            <a:cxnLst/>
            <a:rect l="l" t="t" r="r" b="b"/>
            <a:pathLst>
              <a:path w="1295400" h="103377">
                <a:moveTo>
                  <a:pt x="1201165" y="99313"/>
                </a:moveTo>
                <a:lnTo>
                  <a:pt x="1202944" y="102361"/>
                </a:lnTo>
                <a:lnTo>
                  <a:pt x="1206753" y="103377"/>
                </a:lnTo>
                <a:lnTo>
                  <a:pt x="1209802" y="101600"/>
                </a:lnTo>
                <a:lnTo>
                  <a:pt x="1295400" y="51688"/>
                </a:lnTo>
                <a:lnTo>
                  <a:pt x="1209802" y="1777"/>
                </a:lnTo>
                <a:lnTo>
                  <a:pt x="1206753" y="0"/>
                </a:lnTo>
                <a:lnTo>
                  <a:pt x="1202944" y="1015"/>
                </a:lnTo>
                <a:lnTo>
                  <a:pt x="1201165" y="4063"/>
                </a:lnTo>
                <a:lnTo>
                  <a:pt x="1199388" y="7111"/>
                </a:lnTo>
                <a:lnTo>
                  <a:pt x="1200403" y="10921"/>
                </a:lnTo>
                <a:lnTo>
                  <a:pt x="1203452" y="12700"/>
                </a:lnTo>
                <a:lnTo>
                  <a:pt x="1259404" y="45339"/>
                </a:lnTo>
                <a:lnTo>
                  <a:pt x="1282827" y="45338"/>
                </a:lnTo>
                <a:lnTo>
                  <a:pt x="1282827" y="58038"/>
                </a:lnTo>
                <a:lnTo>
                  <a:pt x="1259404" y="58039"/>
                </a:lnTo>
                <a:lnTo>
                  <a:pt x="1203452" y="90677"/>
                </a:lnTo>
                <a:lnTo>
                  <a:pt x="1200403" y="92455"/>
                </a:lnTo>
                <a:lnTo>
                  <a:pt x="1199388" y="96265"/>
                </a:lnTo>
                <a:lnTo>
                  <a:pt x="1201165" y="99313"/>
                </a:lnTo>
                <a:close/>
              </a:path>
              <a:path w="1295400" h="103377">
                <a:moveTo>
                  <a:pt x="1282827" y="45338"/>
                </a:moveTo>
                <a:lnTo>
                  <a:pt x="1279652" y="46227"/>
                </a:lnTo>
                <a:lnTo>
                  <a:pt x="1279652" y="57150"/>
                </a:lnTo>
                <a:lnTo>
                  <a:pt x="1270290" y="51688"/>
                </a:lnTo>
                <a:lnTo>
                  <a:pt x="1279652" y="46227"/>
                </a:lnTo>
                <a:lnTo>
                  <a:pt x="1282827" y="45338"/>
                </a:lnTo>
                <a:lnTo>
                  <a:pt x="0" y="45338"/>
                </a:lnTo>
                <a:lnTo>
                  <a:pt x="0" y="58038"/>
                </a:lnTo>
                <a:lnTo>
                  <a:pt x="1282827" y="58038"/>
                </a:lnTo>
                <a:lnTo>
                  <a:pt x="1282827" y="45338"/>
                </a:lnTo>
                <a:close/>
              </a:path>
              <a:path w="1295400" h="103377">
                <a:moveTo>
                  <a:pt x="1279652" y="46227"/>
                </a:moveTo>
                <a:lnTo>
                  <a:pt x="1270290" y="51688"/>
                </a:lnTo>
                <a:lnTo>
                  <a:pt x="1279652" y="57150"/>
                </a:lnTo>
                <a:lnTo>
                  <a:pt x="127965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12">
            <a:extLst>
              <a:ext uri="{FF2B5EF4-FFF2-40B4-BE49-F238E27FC236}">
                <a16:creationId xmlns:a16="http://schemas.microsoft.com/office/drawing/2014/main" id="{48C04264-1F64-47EA-AA93-D922012BB036}"/>
              </a:ext>
            </a:extLst>
          </p:cNvPr>
          <p:cNvSpPr txBox="1"/>
          <p:nvPr/>
        </p:nvSpPr>
        <p:spPr>
          <a:xfrm>
            <a:off x="4047148" y="2108666"/>
            <a:ext cx="1168165" cy="3137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>
                <a:latin typeface="Arial"/>
                <a:cs typeface="Arial"/>
              </a:rPr>
              <a:t>R</a:t>
            </a:r>
            <a:r>
              <a:rPr sz="1800" spc="-9" dirty="0">
                <a:latin typeface="Arial"/>
                <a:cs typeface="Arial"/>
              </a:rPr>
              <a:t>3</a:t>
            </a:r>
            <a:r>
              <a:rPr sz="1800" spc="0" dirty="0">
                <a:latin typeface="Arial"/>
                <a:cs typeface="Arial"/>
              </a:rPr>
              <a:t>+4R2</a:t>
            </a: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48" name="Table 46">
            <a:extLst>
              <a:ext uri="{FF2B5EF4-FFF2-40B4-BE49-F238E27FC236}">
                <a16:creationId xmlns:a16="http://schemas.microsoft.com/office/drawing/2014/main" id="{E776CE01-CB6C-4D72-917D-E4BC7EA56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05039"/>
              </p:ext>
            </p:extLst>
          </p:nvPr>
        </p:nvGraphicFramePr>
        <p:xfrm>
          <a:off x="1008746" y="1867894"/>
          <a:ext cx="2585212" cy="1374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303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46303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46303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46303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45811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45811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45811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graphicFrame>
        <p:nvGraphicFramePr>
          <p:cNvPr id="49" name="Table 46">
            <a:extLst>
              <a:ext uri="{FF2B5EF4-FFF2-40B4-BE49-F238E27FC236}">
                <a16:creationId xmlns:a16="http://schemas.microsoft.com/office/drawing/2014/main" id="{7AE7042F-DE68-46CE-AD05-E44190CD82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47595"/>
              </p:ext>
            </p:extLst>
          </p:nvPr>
        </p:nvGraphicFramePr>
        <p:xfrm>
          <a:off x="5763244" y="1804042"/>
          <a:ext cx="2585212" cy="1374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303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46303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46303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46303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45811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45811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458113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sp>
        <p:nvSpPr>
          <p:cNvPr id="61" name="TextBox 60">
            <a:extLst>
              <a:ext uri="{FF2B5EF4-FFF2-40B4-BE49-F238E27FC236}">
                <a16:creationId xmlns:a16="http://schemas.microsoft.com/office/drawing/2014/main" id="{80C30735-B153-450C-8361-1BB095B1A98C}"/>
              </a:ext>
            </a:extLst>
          </p:cNvPr>
          <p:cNvSpPr txBox="1"/>
          <p:nvPr/>
        </p:nvSpPr>
        <p:spPr>
          <a:xfrm>
            <a:off x="5852896" y="2763557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773CDD7-7826-4117-B56A-A57E8AB0643F}"/>
              </a:ext>
            </a:extLst>
          </p:cNvPr>
          <p:cNvSpPr txBox="1"/>
          <p:nvPr/>
        </p:nvSpPr>
        <p:spPr>
          <a:xfrm>
            <a:off x="6539725" y="2772539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C16999-6059-4E59-B31A-B9821D38A252}"/>
              </a:ext>
            </a:extLst>
          </p:cNvPr>
          <p:cNvSpPr txBox="1"/>
          <p:nvPr/>
        </p:nvSpPr>
        <p:spPr>
          <a:xfrm>
            <a:off x="7123348" y="2785165"/>
            <a:ext cx="521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150BCBD-054E-409E-8E57-99A83882CD2A}"/>
              </a:ext>
            </a:extLst>
          </p:cNvPr>
          <p:cNvSpPr txBox="1"/>
          <p:nvPr/>
        </p:nvSpPr>
        <p:spPr>
          <a:xfrm>
            <a:off x="7726388" y="2763557"/>
            <a:ext cx="73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-26</a:t>
            </a:r>
          </a:p>
        </p:txBody>
      </p:sp>
    </p:spTree>
    <p:extLst>
      <p:ext uri="{BB962C8B-B14F-4D97-AF65-F5344CB8AC3E}">
        <p14:creationId xmlns:p14="http://schemas.microsoft.com/office/powerpoint/2010/main" val="2338098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44712" y="761"/>
            <a:ext cx="38100" cy="6857999"/>
          </a:xfrm>
          <a:custGeom>
            <a:avLst/>
            <a:gdLst/>
            <a:ahLst/>
            <a:cxnLst/>
            <a:rect l="l" t="t" r="r" b="b"/>
            <a:pathLst>
              <a:path w="38100" h="6857999">
                <a:moveTo>
                  <a:pt x="38100" y="0"/>
                </a:moveTo>
                <a:lnTo>
                  <a:pt x="0" y="0"/>
                </a:lnTo>
                <a:lnTo>
                  <a:pt x="0" y="6857235"/>
                </a:lnTo>
                <a:lnTo>
                  <a:pt x="38100" y="6857235"/>
                </a:lnTo>
                <a:lnTo>
                  <a:pt x="381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408" y="0"/>
            <a:ext cx="34748" cy="6857997"/>
          </a:xfrm>
          <a:custGeom>
            <a:avLst/>
            <a:gdLst/>
            <a:ahLst/>
            <a:cxnLst/>
            <a:rect l="l" t="t" r="r" b="b"/>
            <a:pathLst>
              <a:path w="34748" h="6857997">
                <a:moveTo>
                  <a:pt x="34747" y="0"/>
                </a:moveTo>
                <a:lnTo>
                  <a:pt x="0" y="0"/>
                </a:lnTo>
                <a:lnTo>
                  <a:pt x="1" y="6857997"/>
                </a:lnTo>
                <a:lnTo>
                  <a:pt x="34748" y="6857997"/>
                </a:lnTo>
                <a:lnTo>
                  <a:pt x="34747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7244" y="0"/>
            <a:ext cx="11583" cy="6857997"/>
          </a:xfrm>
          <a:custGeom>
            <a:avLst/>
            <a:gdLst/>
            <a:ahLst/>
            <a:cxnLst/>
            <a:rect l="l" t="t" r="r" b="b"/>
            <a:pathLst>
              <a:path w="11583" h="6857997">
                <a:moveTo>
                  <a:pt x="11582" y="0"/>
                </a:moveTo>
                <a:lnTo>
                  <a:pt x="0" y="0"/>
                </a:lnTo>
                <a:lnTo>
                  <a:pt x="1" y="6857997"/>
                </a:lnTo>
                <a:lnTo>
                  <a:pt x="11583" y="6857997"/>
                </a:lnTo>
                <a:lnTo>
                  <a:pt x="1158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799" y="0"/>
                </a:moveTo>
                <a:lnTo>
                  <a:pt x="0" y="0"/>
                </a:lnTo>
                <a:lnTo>
                  <a:pt x="0" y="6857999"/>
                </a:lnTo>
                <a:lnTo>
                  <a:pt x="304799" y="6857999"/>
                </a:lnTo>
                <a:lnTo>
                  <a:pt x="304799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15400" y="0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0" y="274319"/>
                </a:moveTo>
                <a:lnTo>
                  <a:pt x="909" y="296817"/>
                </a:lnTo>
                <a:lnTo>
                  <a:pt x="3590" y="318815"/>
                </a:lnTo>
                <a:lnTo>
                  <a:pt x="7971" y="340240"/>
                </a:lnTo>
                <a:lnTo>
                  <a:pt x="13984" y="361024"/>
                </a:lnTo>
                <a:lnTo>
                  <a:pt x="21556" y="381095"/>
                </a:lnTo>
                <a:lnTo>
                  <a:pt x="30617" y="400383"/>
                </a:lnTo>
                <a:lnTo>
                  <a:pt x="41097" y="418818"/>
                </a:lnTo>
                <a:lnTo>
                  <a:pt x="52925" y="436327"/>
                </a:lnTo>
                <a:lnTo>
                  <a:pt x="66030" y="452842"/>
                </a:lnTo>
                <a:lnTo>
                  <a:pt x="80343" y="468291"/>
                </a:lnTo>
                <a:lnTo>
                  <a:pt x="95792" y="482604"/>
                </a:lnTo>
                <a:lnTo>
                  <a:pt x="112306" y="495710"/>
                </a:lnTo>
                <a:lnTo>
                  <a:pt x="129816" y="507539"/>
                </a:lnTo>
                <a:lnTo>
                  <a:pt x="148250" y="518020"/>
                </a:lnTo>
                <a:lnTo>
                  <a:pt x="167538" y="527081"/>
                </a:lnTo>
                <a:lnTo>
                  <a:pt x="187610" y="534654"/>
                </a:lnTo>
                <a:lnTo>
                  <a:pt x="208395" y="540667"/>
                </a:lnTo>
                <a:lnTo>
                  <a:pt x="229821" y="545049"/>
                </a:lnTo>
                <a:lnTo>
                  <a:pt x="251820" y="547730"/>
                </a:lnTo>
                <a:lnTo>
                  <a:pt x="274320" y="548640"/>
                </a:lnTo>
                <a:lnTo>
                  <a:pt x="296819" y="547730"/>
                </a:lnTo>
                <a:lnTo>
                  <a:pt x="318818" y="545049"/>
                </a:lnTo>
                <a:lnTo>
                  <a:pt x="340244" y="540667"/>
                </a:lnTo>
                <a:lnTo>
                  <a:pt x="361029" y="534654"/>
                </a:lnTo>
                <a:lnTo>
                  <a:pt x="381101" y="527081"/>
                </a:lnTo>
                <a:lnTo>
                  <a:pt x="400389" y="518020"/>
                </a:lnTo>
                <a:lnTo>
                  <a:pt x="418823" y="507539"/>
                </a:lnTo>
                <a:lnTo>
                  <a:pt x="436333" y="495710"/>
                </a:lnTo>
                <a:lnTo>
                  <a:pt x="452847" y="482604"/>
                </a:lnTo>
                <a:lnTo>
                  <a:pt x="468296" y="468291"/>
                </a:lnTo>
                <a:lnTo>
                  <a:pt x="482609" y="452842"/>
                </a:lnTo>
                <a:lnTo>
                  <a:pt x="495714" y="436327"/>
                </a:lnTo>
                <a:lnTo>
                  <a:pt x="507542" y="418818"/>
                </a:lnTo>
                <a:lnTo>
                  <a:pt x="518022" y="400383"/>
                </a:lnTo>
                <a:lnTo>
                  <a:pt x="527083" y="381095"/>
                </a:lnTo>
                <a:lnTo>
                  <a:pt x="534655" y="361024"/>
                </a:lnTo>
                <a:lnTo>
                  <a:pt x="540668" y="340240"/>
                </a:lnTo>
                <a:lnTo>
                  <a:pt x="545049" y="318815"/>
                </a:lnTo>
                <a:lnTo>
                  <a:pt x="547730" y="296817"/>
                </a:lnTo>
                <a:lnTo>
                  <a:pt x="548640" y="274319"/>
                </a:lnTo>
                <a:lnTo>
                  <a:pt x="547730" y="251822"/>
                </a:lnTo>
                <a:lnTo>
                  <a:pt x="545049" y="229824"/>
                </a:lnTo>
                <a:lnTo>
                  <a:pt x="540668" y="208399"/>
                </a:lnTo>
                <a:lnTo>
                  <a:pt x="534655" y="187615"/>
                </a:lnTo>
                <a:lnTo>
                  <a:pt x="527083" y="167544"/>
                </a:lnTo>
                <a:lnTo>
                  <a:pt x="518022" y="148256"/>
                </a:lnTo>
                <a:lnTo>
                  <a:pt x="507542" y="129821"/>
                </a:lnTo>
                <a:lnTo>
                  <a:pt x="495714" y="112312"/>
                </a:lnTo>
                <a:lnTo>
                  <a:pt x="482609" y="95797"/>
                </a:lnTo>
                <a:lnTo>
                  <a:pt x="468296" y="80348"/>
                </a:lnTo>
                <a:lnTo>
                  <a:pt x="452847" y="66035"/>
                </a:lnTo>
                <a:lnTo>
                  <a:pt x="436333" y="52929"/>
                </a:lnTo>
                <a:lnTo>
                  <a:pt x="418823" y="41100"/>
                </a:lnTo>
                <a:lnTo>
                  <a:pt x="400389" y="30619"/>
                </a:lnTo>
                <a:lnTo>
                  <a:pt x="381101" y="21558"/>
                </a:lnTo>
                <a:lnTo>
                  <a:pt x="361029" y="13985"/>
                </a:lnTo>
                <a:lnTo>
                  <a:pt x="340244" y="7972"/>
                </a:lnTo>
                <a:lnTo>
                  <a:pt x="318818" y="3590"/>
                </a:lnTo>
                <a:lnTo>
                  <a:pt x="296819" y="909"/>
                </a:lnTo>
                <a:lnTo>
                  <a:pt x="274320" y="0"/>
                </a:lnTo>
                <a:lnTo>
                  <a:pt x="251820" y="909"/>
                </a:lnTo>
                <a:lnTo>
                  <a:pt x="229821" y="3590"/>
                </a:lnTo>
                <a:lnTo>
                  <a:pt x="208395" y="7972"/>
                </a:lnTo>
                <a:lnTo>
                  <a:pt x="187610" y="13985"/>
                </a:lnTo>
                <a:lnTo>
                  <a:pt x="167538" y="21558"/>
                </a:lnTo>
                <a:lnTo>
                  <a:pt x="148250" y="30619"/>
                </a:lnTo>
                <a:lnTo>
                  <a:pt x="129816" y="41100"/>
                </a:lnTo>
                <a:lnTo>
                  <a:pt x="112306" y="52929"/>
                </a:lnTo>
                <a:lnTo>
                  <a:pt x="95792" y="66035"/>
                </a:lnTo>
                <a:lnTo>
                  <a:pt x="80343" y="80348"/>
                </a:lnTo>
                <a:lnTo>
                  <a:pt x="66030" y="95797"/>
                </a:lnTo>
                <a:lnTo>
                  <a:pt x="52925" y="112312"/>
                </a:lnTo>
                <a:lnTo>
                  <a:pt x="41097" y="129821"/>
                </a:lnTo>
                <a:lnTo>
                  <a:pt x="30617" y="148256"/>
                </a:lnTo>
                <a:lnTo>
                  <a:pt x="21556" y="167544"/>
                </a:lnTo>
                <a:lnTo>
                  <a:pt x="13984" y="187615"/>
                </a:lnTo>
                <a:lnTo>
                  <a:pt x="7971" y="208399"/>
                </a:lnTo>
                <a:lnTo>
                  <a:pt x="3590" y="229824"/>
                </a:lnTo>
                <a:lnTo>
                  <a:pt x="909" y="251822"/>
                </a:lnTo>
                <a:lnTo>
                  <a:pt x="0" y="27431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28">
            <a:extLst>
              <a:ext uri="{FF2B5EF4-FFF2-40B4-BE49-F238E27FC236}">
                <a16:creationId xmlns:a16="http://schemas.microsoft.com/office/drawing/2014/main" id="{20EE88A8-7E16-4899-98D1-37A9A44557C2}"/>
              </a:ext>
            </a:extLst>
          </p:cNvPr>
          <p:cNvSpPr/>
          <p:nvPr/>
        </p:nvSpPr>
        <p:spPr>
          <a:xfrm>
            <a:off x="3337096" y="2505753"/>
            <a:ext cx="1295400" cy="103377"/>
          </a:xfrm>
          <a:custGeom>
            <a:avLst/>
            <a:gdLst/>
            <a:ahLst/>
            <a:cxnLst/>
            <a:rect l="l" t="t" r="r" b="b"/>
            <a:pathLst>
              <a:path w="1295400" h="103377">
                <a:moveTo>
                  <a:pt x="1201166" y="99313"/>
                </a:moveTo>
                <a:lnTo>
                  <a:pt x="1202944" y="102362"/>
                </a:lnTo>
                <a:lnTo>
                  <a:pt x="1206754" y="103377"/>
                </a:lnTo>
                <a:lnTo>
                  <a:pt x="1209802" y="101600"/>
                </a:lnTo>
                <a:lnTo>
                  <a:pt x="1295400" y="51688"/>
                </a:lnTo>
                <a:lnTo>
                  <a:pt x="1209802" y="1777"/>
                </a:lnTo>
                <a:lnTo>
                  <a:pt x="1206754" y="0"/>
                </a:lnTo>
                <a:lnTo>
                  <a:pt x="1202944" y="1015"/>
                </a:lnTo>
                <a:lnTo>
                  <a:pt x="1201166" y="4063"/>
                </a:lnTo>
                <a:lnTo>
                  <a:pt x="1199388" y="7112"/>
                </a:lnTo>
                <a:lnTo>
                  <a:pt x="1200404" y="10921"/>
                </a:lnTo>
                <a:lnTo>
                  <a:pt x="1203452" y="12700"/>
                </a:lnTo>
                <a:lnTo>
                  <a:pt x="1259404" y="45339"/>
                </a:lnTo>
                <a:lnTo>
                  <a:pt x="1282827" y="45338"/>
                </a:lnTo>
                <a:lnTo>
                  <a:pt x="1282827" y="58038"/>
                </a:lnTo>
                <a:lnTo>
                  <a:pt x="1259404" y="58039"/>
                </a:lnTo>
                <a:lnTo>
                  <a:pt x="1203452" y="90677"/>
                </a:lnTo>
                <a:lnTo>
                  <a:pt x="1200404" y="92456"/>
                </a:lnTo>
                <a:lnTo>
                  <a:pt x="1199388" y="96265"/>
                </a:lnTo>
                <a:lnTo>
                  <a:pt x="1201166" y="99313"/>
                </a:lnTo>
                <a:close/>
              </a:path>
              <a:path w="1295400" h="103377">
                <a:moveTo>
                  <a:pt x="1282827" y="45338"/>
                </a:moveTo>
                <a:lnTo>
                  <a:pt x="1279652" y="46227"/>
                </a:lnTo>
                <a:lnTo>
                  <a:pt x="1279652" y="57150"/>
                </a:lnTo>
                <a:lnTo>
                  <a:pt x="1270290" y="51688"/>
                </a:lnTo>
                <a:lnTo>
                  <a:pt x="1279652" y="46227"/>
                </a:lnTo>
                <a:lnTo>
                  <a:pt x="1282827" y="45338"/>
                </a:lnTo>
                <a:lnTo>
                  <a:pt x="0" y="45338"/>
                </a:lnTo>
                <a:lnTo>
                  <a:pt x="0" y="58038"/>
                </a:lnTo>
                <a:lnTo>
                  <a:pt x="1282827" y="58038"/>
                </a:lnTo>
                <a:lnTo>
                  <a:pt x="1282827" y="45338"/>
                </a:lnTo>
                <a:close/>
              </a:path>
              <a:path w="1295400" h="103377">
                <a:moveTo>
                  <a:pt x="1279652" y="46227"/>
                </a:moveTo>
                <a:lnTo>
                  <a:pt x="1270290" y="51688"/>
                </a:lnTo>
                <a:lnTo>
                  <a:pt x="1279652" y="57150"/>
                </a:lnTo>
                <a:lnTo>
                  <a:pt x="1279652" y="46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29">
            <a:extLst>
              <a:ext uri="{FF2B5EF4-FFF2-40B4-BE49-F238E27FC236}">
                <a16:creationId xmlns:a16="http://schemas.microsoft.com/office/drawing/2014/main" id="{0F482F35-D422-427B-B36D-8785F825E429}"/>
              </a:ext>
            </a:extLst>
          </p:cNvPr>
          <p:cNvSpPr/>
          <p:nvPr/>
        </p:nvSpPr>
        <p:spPr>
          <a:xfrm>
            <a:off x="3337096" y="2557442"/>
            <a:ext cx="1282827" cy="0"/>
          </a:xfrm>
          <a:custGeom>
            <a:avLst/>
            <a:gdLst/>
            <a:ahLst/>
            <a:cxnLst/>
            <a:rect l="l" t="t" r="r" b="b"/>
            <a:pathLst>
              <a:path w="1282827">
                <a:moveTo>
                  <a:pt x="0" y="0"/>
                </a:moveTo>
                <a:lnTo>
                  <a:pt x="1282827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7">
            <a:extLst>
              <a:ext uri="{FF2B5EF4-FFF2-40B4-BE49-F238E27FC236}">
                <a16:creationId xmlns:a16="http://schemas.microsoft.com/office/drawing/2014/main" id="{D58450B8-D6B6-4786-BDC4-0FFB8DA326EB}"/>
              </a:ext>
            </a:extLst>
          </p:cNvPr>
          <p:cNvSpPr txBox="1"/>
          <p:nvPr/>
        </p:nvSpPr>
        <p:spPr>
          <a:xfrm>
            <a:off x="3477590" y="2251753"/>
            <a:ext cx="94734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>
                <a:latin typeface="Arial"/>
                <a:cs typeface="Arial"/>
              </a:rPr>
              <a:t>(1/</a:t>
            </a:r>
            <a:r>
              <a:rPr sz="1800" spc="-4" dirty="0">
                <a:latin typeface="Arial"/>
                <a:cs typeface="Arial"/>
              </a:rPr>
              <a:t>1</a:t>
            </a:r>
            <a:r>
              <a:rPr sz="1800" spc="0" dirty="0">
                <a:latin typeface="Arial"/>
                <a:cs typeface="Arial"/>
              </a:rPr>
              <a:t>3)</a:t>
            </a:r>
            <a:r>
              <a:rPr sz="1800" spc="-4" dirty="0">
                <a:latin typeface="Arial"/>
                <a:cs typeface="Arial"/>
              </a:rPr>
              <a:t>R</a:t>
            </a:r>
            <a:r>
              <a:rPr sz="1800" spc="0" dirty="0">
                <a:latin typeface="Arial"/>
                <a:cs typeface="Arial"/>
              </a:rPr>
              <a:t>3</a:t>
            </a:r>
            <a:endParaRPr sz="1800" dirty="0">
              <a:latin typeface="Arial"/>
              <a:cs typeface="Arial"/>
            </a:endParaRPr>
          </a:p>
        </p:txBody>
      </p:sp>
      <p:graphicFrame>
        <p:nvGraphicFramePr>
          <p:cNvPr id="17" name="Table 46">
            <a:extLst>
              <a:ext uri="{FF2B5EF4-FFF2-40B4-BE49-F238E27FC236}">
                <a16:creationId xmlns:a16="http://schemas.microsoft.com/office/drawing/2014/main" id="{BBBBA4BA-B41B-4C11-8B1E-9E27A2C34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94647"/>
              </p:ext>
            </p:extLst>
          </p:nvPr>
        </p:nvGraphicFramePr>
        <p:xfrm>
          <a:off x="280379" y="1752598"/>
          <a:ext cx="300356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890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750890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750890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750890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graphicFrame>
        <p:nvGraphicFramePr>
          <p:cNvPr id="18" name="Table 46">
            <a:extLst>
              <a:ext uri="{FF2B5EF4-FFF2-40B4-BE49-F238E27FC236}">
                <a16:creationId xmlns:a16="http://schemas.microsoft.com/office/drawing/2014/main" id="{555736F1-7800-4814-B328-B9C52C12E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721342"/>
              </p:ext>
            </p:extLst>
          </p:nvPr>
        </p:nvGraphicFramePr>
        <p:xfrm>
          <a:off x="4792916" y="1752600"/>
          <a:ext cx="2714708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677">
                  <a:extLst>
                    <a:ext uri="{9D8B030D-6E8A-4147-A177-3AD203B41FA5}">
                      <a16:colId xmlns:a16="http://schemas.microsoft.com/office/drawing/2014/main" val="884843252"/>
                    </a:ext>
                  </a:extLst>
                </a:gridCol>
                <a:gridCol w="678677">
                  <a:extLst>
                    <a:ext uri="{9D8B030D-6E8A-4147-A177-3AD203B41FA5}">
                      <a16:colId xmlns:a16="http://schemas.microsoft.com/office/drawing/2014/main" val="898019056"/>
                    </a:ext>
                  </a:extLst>
                </a:gridCol>
                <a:gridCol w="678677">
                  <a:extLst>
                    <a:ext uri="{9D8B030D-6E8A-4147-A177-3AD203B41FA5}">
                      <a16:colId xmlns:a16="http://schemas.microsoft.com/office/drawing/2014/main" val="2257808408"/>
                    </a:ext>
                  </a:extLst>
                </a:gridCol>
                <a:gridCol w="678677">
                  <a:extLst>
                    <a:ext uri="{9D8B030D-6E8A-4147-A177-3AD203B41FA5}">
                      <a16:colId xmlns:a16="http://schemas.microsoft.com/office/drawing/2014/main" val="4107865213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2489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490785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8911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F61BA14-720F-4142-B114-20F0850BC46E}"/>
              </a:ext>
            </a:extLst>
          </p:cNvPr>
          <p:cNvSpPr txBox="1"/>
          <p:nvPr/>
        </p:nvSpPr>
        <p:spPr>
          <a:xfrm>
            <a:off x="4892558" y="2945934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42482-65AF-4E37-A42F-C5FED46F0F52}"/>
              </a:ext>
            </a:extLst>
          </p:cNvPr>
          <p:cNvSpPr txBox="1"/>
          <p:nvPr/>
        </p:nvSpPr>
        <p:spPr>
          <a:xfrm>
            <a:off x="5630747" y="2945934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10C01B-8F9C-4495-BF3D-0A156AC21F3E}"/>
              </a:ext>
            </a:extLst>
          </p:cNvPr>
          <p:cNvSpPr txBox="1"/>
          <p:nvPr/>
        </p:nvSpPr>
        <p:spPr>
          <a:xfrm>
            <a:off x="6314488" y="2967542"/>
            <a:ext cx="37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56F89B-809C-4E82-94F4-083AE2A591C7}"/>
              </a:ext>
            </a:extLst>
          </p:cNvPr>
          <p:cNvSpPr txBox="1"/>
          <p:nvPr/>
        </p:nvSpPr>
        <p:spPr>
          <a:xfrm>
            <a:off x="6766050" y="2945934"/>
            <a:ext cx="730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2961545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556</Words>
  <Application>Microsoft Office PowerPoint</Application>
  <PresentationFormat>On-screen Show (4:3)</PresentationFormat>
  <Paragraphs>259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</dc:creator>
  <cp:lastModifiedBy>com</cp:lastModifiedBy>
  <cp:revision>15</cp:revision>
  <dcterms:modified xsi:type="dcterms:W3CDTF">2020-05-02T19:33:12Z</dcterms:modified>
</cp:coreProperties>
</file>