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9"/>
  </p:handoutMasterIdLst>
  <p:sldIdLst>
    <p:sldId id="333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4" r:id="rId7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8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4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5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4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5.w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6.w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7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8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5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6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6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20.wmf"/><Relationship Id="rId1" Type="http://schemas.openxmlformats.org/officeDocument/2006/relationships/image" Target="../media/image1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FD3F146-D9A5-4FE0-8AC3-FDBAB9CD31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0612E1C-D98D-4C36-B4A6-DE76FFBFC71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195516A-55A8-4B61-8E49-185D4C88607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405EFE39-6FC0-4F01-94B8-4CAE5F80D52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1A127F-4571-4B7D-BE27-89186D171E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0:25.8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4366 11038 0,'25'50'0,"24"-1"15,1 1 1,0 24-16,-26-49 15,26 50 1,0-1-16,-1-24 16,1 49-1,-1-74-15,1 24 16,0 26-16,-50-51 15,74 26 1,-74-25-16,50 0 16,-1 49-1,1-49-15,-25 0 16,0-1-1,-25 26-15,24-25 16,26 24 0,-25-49-16,0 50 15,-1-50-15,1 50 16,25-25-1,-1 24-15,1-24 16,0 25 0,-26-26-16,26 26 15,24 24 1,-24-24-16,24 0 15,1 24-15,-75 0 16,49-49 0,-24 25-16,0-50 15,-25 25 1,25-25-16,0 0 15,-25 24 1,24-24-16,26 25 16,99 99 296,-25 0-297,-25 0 1,0 0-16,50 50 15,-99-124-15,-1-1 16,1 26 0,-25-26-16,0-24 15,-25 25 1,24-1-16,1-24 15,-25 0 1,25 0-16,-25-25 47,25 24-47,-25 1 15,25 0 1,-25-25-16,24 25 16,1-25-1,-25 0 32,25 0-31,-25 25-16,0-25 15,25 24-15,-25 1 16,25-25-1,0 25 1,-25-25 0,24 50-16,-24-50 15,25 24 1,0-24-16,-25 25 15,25-25 17,-25 25-32,74 25 15,-24-25 1,-1 49-16,-24-24 15,0-26 1,0-24 15</inkml:trace>
  <inkml:trace contextRef="#ctx0" brushRef="#br0" timeOffset="3273.18">12750 9699 0,'149'74'359,"74"75"-343,-74 0-1,49 49-15,-24-99 16,24 100 0,-74-50-16,0-1 15,124 26 1,-24-25-16,-125 0 15,0-75-15,-49 1 16,24-1 0,25 0-16,-74-24 15,25-25 1,-1 24-16,-24-24 15,0 0 1,0 25-16,24-50 16,-49 24-16,25 1 15,25 0 1,-1 0-16,26 24 15,-1 26 1,-24-50-16,-1 24 16,-24 1-1,25-25-15,-50 24 16,74 1-1,1 0-15,-26-1 16,51 26-16,-26-1 16,-49-24-1,24-1-15,-24 1 16,0-50-1,49 49-15,-49-24 16,25 0 0,-1 0-16,-24 0 15,0 24 1,25 1-16,-1 24 15,1 50-15,24 25 16,26-50 0,-76-99-16,26 25 15,-25-25 1,-25 25-16,0-25 15,25 0 1,49 149 249,25 24-265,50-49 16,-25 25-1,-25-25-15,-49-74 16,-1 24 0,-49-74-16,25 50 15,-25-25 1,25 0-16,0 24 15,-25-24-15,0 0 16,0 0 31,25-25 93</inkml:trace>
  <inkml:trace contextRef="#ctx0" brushRef="#br0" timeOffset="9239.52">12229 11063 0,'0'-25'16,"0"0"-16,0 25 16,25-49-1,0 49 1,-25-50-1,49 0-15,-49 50 16,50-49 0,-25 24-16,24 0 15,-24 0-15,25 25 16,-1-24-1,-24 24-15,0 0 16,0 0 0,0 0-16,-1 0 15,26 0 1,-50 0-16,0 24 15,25-24 1,-25 0-16,49 25 16,-24 0-16,0-25 15,-25 25 1,25-25-16,-25 25 15,25-1 1,-25 1-16,24-25 16,-24 25-1,50 25-15,-50-26 16,50 1-16,-26 25 15,26 49 1,-25-49-16,-25-1 16,25 1-1,-1-25-15,-24 0 16,0-1-1,25 1-15,-25-25 16,50 50-16,-25-25 16,24-1-1,-49 26-15,50-25 16,-50 24-1,25-24-15,-1 0 16,-24 0 0,25-25-16,0 0 15,25 25 1,-25 24-16,49-49 15,-24 25-15,-26 0 16,1 0 0,-25-1-16,25-24 15,-25 25 1,25-25-16,0 25 15,-1 0 1,-24 0-16,25-25 16,0 24-16,49 26 343,125 0-328,-26-26-15,-98-24 16,-26 25 0,1 25-16,0 0 15,-25-26 1,-1-24-16,-24 25 15,50-25 1,-25 25-16,24 25 16,-24 24-1,25 0-15,-25-24 16,-1 0-16,1-50 15,-25 24 1,0-24-16,25 25 31,-25 0-31,50 0 16,-1 0-1,-24 24-15,25-24 16,-26 49-16,-24-74 16,100 124 327,48 75-343,1-75 15,-50-25 1,-49-99-16,-25 50 16,25-50-1,-26 74-15,51-49 16,-75 0-1,25 0-15,-1-1 16,1-24 0,-25 0-16,25 25 46,-25 0-46,0-25 16,25 25 0,-25-25-16,0 25 31,25-25-16,-1 49-15,1 1 16,0-25 0,0-1-16,24 26 15,-49-25 1,25-25-16,0 49 15,-25-24 1,74 74-16,-49-49 16,0 0-1,25-1-15,-50-49 16,0 25-16,24 0 15,-24 0 32,0-25-16,0-25 16,0 25-16,0 25 266,25 24-282,0-24 1,0 25-16,-25-50 16,0 25-1,0-1-15,0-24 16,0 25-1,0 0-15,0 0 16,0-25 0,0 25-16,-25-25 15,25 24-15,-25-24 16,25 50-1,0-25-15,-25 0 16,1-25 0,24 24-16,0-24 15,-25 0 1,25 25-16,-50-25 15,1 25-15,-26 0 16,1 0 0,49-25-1,-25 24-15,1 1 16,-1-25-16,-24 0 15,24 25 1,25-25-16,-24 25 16,-26-25-1,-24 0-15,-25 0 16,50 0-16,24 0 15,0 0 1,1 0-16,-26 0 16,1 25-1,24-25-15,26 0 16,-26 0-1,0 24-15,26-24 16,-26 0-16,0 0 16,26 0-1,24 0-15,-25 0 16,0 25-1,25-25-15,-25 0 16,25 0 0,-25 0-1,1 25-15,-1-25 16,0 0-1,-25 0-15,-49 25 16,74-25 0,-24 0-16,-1 0 15,-24 0 1,-26 0-16,-24 0 15,50 0 1,0 0-16,-1 0 16,-24 0-16,25 0 15,24 0 1,0 0-16,-24 0 15,-1 0 1,-24 0-16,25 0 16,49 0-1,-25 0-15,-24 0 16,0 0-1,-1 0-15,1 0 16,49 0-16,0 0 16,-24-25-1,24 0-15,25 0 16,-25 25-1,0-49-15,25 24 16,-25 25 0,25-25-16,-24 0 15,24 1-15,0-1 16,0 25-1,-25-50-15,25 25 16,-50-24 0,50-1-16,0-24 15,0-1 1,0 1-16,0 0 15,0-26-15,0-73 16,0-51 0,25-98-16,25 49 15,-1 99 1,-49 1-16,0 74 15,0 49 1,0-24-16,0 49 16,0-25-1,25 25-15,-25-49 16,0 49-16,0-49 15,0 24 1,0 1-16,0-1 16,0 25-1,0 0-15,0 1 16,0-1-1,0 25-15,0-25 16,-50-149 312,1-49-313,-1 124-15,25 24 16,0 75-1,25-24 17,0 24 30,-24-50-46,24 50-1,-25-25-15,25 0 78,-25 1-15,25-1-63,0-25 15,-25 25 1,-24-49-16,24 49 15,0 0 1,25 1-16,0-1 16,-25 25-1,25 0 126,0 0-126</inkml:trace>
  <inkml:trace contextRef="#ctx0" brushRef="#br0" timeOffset="12680.72">5209 10368 0,'0'0'32,"0"0"-17,0 0-15,25 0 16,-25 0-1,50-49-15,-1 24 16,26-25 0,49 1-16,-50 24 15,1 0 1,148 0-16,-74 1 15,-25-1 1,25 0-16,49 25 16,-74-25-16,0 0 15,25 25 1,0-25-16,-75 25 15,-24 0 1,-25 0-16,24 0 16,-49 0-1,25 0-15,0 25 16,0 0-16,-1-25 15,1 25 1,-25-25-16,50 25 16,-25 0-1,-1 49-15,26-49 16,-25 49-1,24 25-15,26-24 16,-26-1-16,51 1 16,-26 24-1,-49-50-15,0 26 16,-1-26-1,1 1-15,25 24 16,-25 100 0,49 124-16,-24-149 15,-1-75 1,-24 100-16,25-26 15,-50-48-15,25-26 16,-25-24 0,0-25-16,0-1 15,0 26 1,0-50-16,0 25 15,0 49 1,0-49-16,24 0 16,-24 24-16,0-49 15,0 25 1,0 25-1,0-50 1,0 25-16,0-25 16,0 24-1,0-24 16,0 25-31,0 25 16,-24-25-16,-1 24 16,0 1-1,25 24-15,-25-24 16,0-25-1,25-1-15,0 1 16,-24-25 0,24 25-16,0 0 15,-25 0-15,25-1 16,-25 1-1,25 0-15,0-25 16,-25 0 0,25 25-16,-25-25 15,25 0 1,-25 0-16,25 25 15,-24-25-15,-26 25 16,50-25 0,-50 0-16,1 0 15,-1 24 1,-24 1-16,-50 0 15,74-25 1,-24 25-16,24-25 16,1 0-1,24 0-15,0 0 16,-74-75-16,49 26 15,1-1 1,24 0-16,0 26 16,25-1-1,0 25-15,-25-25 16,0 25-1,25 0-15,-25-25 16,1 0 0,-1 1-1,0-1-15,25 25 16,-25 0-1,25 0-15,-25-25 16,25 0 0,-24 0-16,-1 1 15,0-51 1,0 26-16,-24 24 15,49-25-15,-75 1 16,26-1 0,-1 50-16,-24-50 15,49 1 1,-50-26-16,51 26 15,-26 24 1,0-49-16,1 49 16,-1-25-16,25 50 15,-24-50 1,-1 50-16,25-24 15,0 24 1,1-25-16,-26-25 16,0 1-1,26-1-15,-51 0 16,50-24-1,-24 24-15,-1-24 16,1 24-16,-26 1 16,26-26-1,-1 1-15,0 24 16,26 1-1,-1 24-15,0 0 16,25 0 0,0 1-16,0-26 15,0 50-15,-25-75 16,25-24-1,0 25-15,-25 24 16,25 1 0,-24-1-16,24 25 15,-25 0 1,25 1-16,0-1 15,0 25-15,0-50 16,0 25 0,25 1-16,-25-26 15,0 50 1,0-50-16,0 50 15,24-24 1,1-26-16,-25 50 16</inkml:trace>
  <inkml:trace contextRef="#ctx0" brushRef="#br0" timeOffset="16035.91">3994 10170 0,'25'-25'0,"24"25"16,-24 0-1,25 0-15,24 0 16,25 50 0,-24 24-16,-1-24 15,1-1 1,-51-24-16,26 0 15,-50 0-15,0-25 16,0 25 0,25 74-16,-25-25 15,0 25 1,0-74-16,0 0 15,0 0 1,-25 0-16,0-25 16,0 49-16,-24-24 15,24 25 1,0-1-16,-24 26 15,-51 74 1,-24-75-16,75 25 16,-50-49-1,49-1-15,0-24 16,-49-25-1,-50 0-15,50 0 16,25 0-16,24-49 16,0 24-1,1-25-15,49 25 16,-25-24-1,0 24-15,-24-49 16,49-51 0,-25-98-16,25 99 15,-25 50 1,25 49-16,0 0 15,0-24-15,0-26 16,0 1 0,0-25-16,25 24 15,24 26 1,-24-1-16,0-74 15,49 25 1,1-50-16,-26 25 16,1 25-16,0 49 15,24 0 1,-24-49-16,-26 74 15,1 25 1,0-24-16,-25 24 16,25 0-1,-25 0-15,25 0 16,-25 0-16,24 0 15,1 0 1,-25 24-16,50 1 16,-25 25-1,0-25-15,24 99 16</inkml:trace>
  <inkml:trace contextRef="#ctx0" brushRef="#br0" timeOffset="17889.02">5259 12080 0,'50'0'16,"49"0"-16,-25 0 15,1 0 1,-51 0-16,26 0 15,0 0-15,-26 25 16,1-25 0,50 49-16,-75-24 15,49 0 1,-49 0-16,25 0 15,0-25 1,-25 24-16,25 26 16,-25-50-16,24 25 15,1 0 1,25-1-16,-25 26 15,-1-25 1,26 24-16,-50 1 16,25-50-1,-25 25-15,0-25 16,0 0-1,0 25 1,0-1 15,0-24-31,0 0 31,0 25-31,0 0 16,-50 0 0,25 49-16,-24-49 15,-1 49 1,1-49-16,49 0 15,-50 25-15,25-26 16,-49 1 0,24 25-16,1-50 15,-1 0 1,25 25-16,25-25 15,-49 0 1,49 0-16,-25 0 16,0 0-16,-25 0 15,-24 0 1,0-25-16,49 0 15,-25-25 1,25-49-16,1 0 16,-26-25-1,25 99-15,25 0 16,0 1-16,0 24 15,0-50 1,0 25-16,50-148 16,24-26-1,50 50-15,25-124 16,198-545-1</inkml:trace>
  <inkml:trace contextRef="#ctx0" brushRef="#br0" timeOffset="20015.14">7367 13841 0,'0'25'0,"25"-25"16,74 25 0,-49-1-16,24 51 15,-24-50 1,0 24-16,-1-24 15,26 25-15,-75-50 16,49 24 0,-49 1-1,0-25 1,0 25-16,25-25 15,-25 0 1,0 50-16,0-50 16,0 24-16,25 1 31,0 50-31,-1 148 15,-48-198 360,24 24-360,-50-49 1,25 50-16,-24-50 16,24 0-1,0 25-15,0 0 16,0-25-16,1 0 31,24 0-31,-25 0 16,0 0-1,0 0-15,0 0 16,1 0-1,-26 0-15,25 0 16,0 0 0,-24 0-16,24 0 15,0 0-15,-24 0 16,24 0-1,0 0-15,-25 0 16,26 0 0,-1 0-16,0 0 15,0-25 1,0 0-16,25 0 15,0 0-15,-25 1 16,25-1 0,-24 0-16,24 0 15,0 0 1,0 25-16,0-24 15,0-1 1,0 25-16,0-25 16,0 0-1,24 0 1,-24-24-16,25 24 15,-25-25 1,25 25-16,0 1 16,25-26-1,-26 25-15,26-24 16,0 24-1,-26 0-15,1 0 16,0 25-16,-25-25 16,25 25-1,-25 0 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4:45.6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16520 11683 0,'348'99'16,"-76"0"-16,150 100 15,25-1 1,-199-24-16,49 0 15,-74-1 1,-98-49-16,-26 0 16,0 25-16,-74 25 15,24 24 1,-24 75-16,-25-124 15,0-100 1,-25 51-16,1 24 16,-51 25-1,-24 74-15,0 74 16,-50-98-16,0 49 15,-25 0 1,26-74-16,-26-1 16,-124 1-1,25-25-15,50-25 16,-74 0-1,24-75-15,74 1 16,-74-25 0,50 0-16,25-75 15,-26-24-15,-197-100 16,148 0-1,-124-74-15,-74 0 16,297 25 0,-24 74-16,-50-124 15,74 124 1,75-74-16,-25 99 15,74-149 1,-49 0-16,49 25 16,1 50-16,24-25 15,50-50 1,0 25-16,74-25 15,-25-25 1,-24-24-16,24 148 16,50-49-1,-49 49-15,-1 75 16,-24 25-16,74-26 15,0 26 1,-25 49-16,0 0 16,25 25-1,25 0-15,-25 0 16,-25 0-1,25 0-15,-24 0 16,123 0-16,-50 0 16,-49 25-1,-24-25-15,73 75 16,26-26-1,-125 26-15</inkml:trace>
  <inkml:trace contextRef="#ctx0" brushRef="#br0" timeOffset="3433.19">13271 15726 0,'49'-49'15,"26"-1"1,49 0-16,74-49 15,-98 50 1,123-26-16,74 75 16,-123-50-1,173-49-15,-49 74 16,24-24-16,1-1 15,-75 25 1,50 25-16,-26 0 16,-123 0-1,-25 75-15,-49-50 16,49 24-1,-75 1-15,1 24 16,0-49 0,-26 0-16,1 0 15,0 0-15,0 24 16,0 1-1,-1-1-15,1 1 16,0-25 0,0 24-16,0-24 15,-1 0 1,-24 25-16,50 74 15,0 148 1,-26 26-16,51 124 16,-50-100-16,0-99 15,-25 1 1,0-51-16,-50 1 15,0-124 1,1 49-16,-1-74 16,0 24-16,1 50 15,-26-74 1,75 50-16,-24-51 15,-1 1 1,25-25-16,-50 25 16,50 0-1,-49 0-15,24 0 16,-50-1-1,-24 51-15,-25 24 16,50-49-16,-50 49 16,-25 25-1,25-149-15,49-124 141,26 100-126,24-1 1,-25 25-16,1 0 15,49 25 1,-50-24-16,25-26 16,-74-99-16,25-25 15,-25-49 1,-25 99-16,-25-25 15,49-49 1,76 124-16,-1 49 16,0-50-1,0 26-15,25 24 16,0 0-16,0-124 15,0 50 1,0 0-16,0 24 16,0 1-1,-25 24-15,1 26 16,24-1-1,0-25-15,-50-24 16,25 24 0,25-24-16,-74-25 15,-50-26-15,0 51 16,0 0-1,0-1-15,25 75 16,49-25 0,0 1-16,-24-1 15,49 25 1,0 0-16,-49 0 15,-1 0-15,26 0 16,-26 0 0,1 0-16,49 0 15,-24 0 1,-1 0-16,0 0 15,-24 0 1,0 25-16,-1-25 16,26 0-1,-1 0-15,0 0 16,25 0-16,1 0 15,-1 0 1,25 0 109,0-25-94,0 25-15,0-25-1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5:06.8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5160 9550 0,'322'0'16,"-123"25"-16,98 24 16,26-49-1,-100 75-15,174-26 16,-124-49-16,-75 25 15,25 25 1,-99-26-16,-74-24 16,0 0-1,-50 0 94</inkml:trace>
  <inkml:trace contextRef="#ctx0" brushRef="#br0" timeOffset="1226.07">5681 10542 0,'24'-25'16,"-24"0"-16,0-24 16,0 24-16,0 0 15,25-49 1,-25-1-16,25 1 15,0 24 1,0 26-16,-25-51 16,24 50-1,-24 0-15,0 25 16,0 0 15,0 0-15,0 0-1,0 25 1,0-25-1,0 0 1,0 25 0,0-25-1,0 25 1,0 0-1,0 0-15,25 24 16,0-24 0,0 49-16,0-24 15,-25-25 1,0 24-16,24 26 15,26-1 1,-25-24-16,0 24 16,24 25-16,-24-74 15,0 25 1,-25-25-16,50-1 15,-50 1 1,0 0-16,24 0 16,1-25-1</inkml:trace>
  <inkml:trace contextRef="#ctx0" brushRef="#br0" timeOffset="2104.12">5656 10815 0,'-25'49'15,"25"1"1,-25 0-16,25-26 15,0 1 1,0 0-16,0-25 16,0 50-1,0-50-15,0 49 16,0 1-16,0-50 15,0 0 1,0 25-16,0-25 31,0 0-15,0-25-1,0 25-15</inkml:trace>
  <inkml:trace contextRef="#ctx0" brushRef="#br0" timeOffset="3121.17">6102 10567 0,'0'0'16,"0"0"-1,0 0 1,-25 0-16,1 0 15,-1 25 1,0-25-16,-25 24 16,1-24-1,24 25-15,0-25 16,25 0-16,-25 0 15,25 0 1,0 25-16,-24-25 16,24 25-1,-25 0 16,0-25-31,25 24 16,-25 1-16,25 0 16,-25-25-1,1 0-15,24 0 63,0 0-63</inkml:trace>
  <inkml:trace contextRef="#ctx0" brushRef="#br0" timeOffset="5724.32">9153 9798 0,'0'124'125,"0"-25"-110,0 50-15,0-25 16,0-50-16,0 26 16,0-1-1,0 0-15,0 25 16,25 25-1,-25-50-15,0-25 16,25 26-16,-25-51 16,0-24-1,0 25-15,0-1 16,0-49-1,0 50-15,0-50 16,0 25 0,0-25-16,0-25 15,0 0 1,0-24-16,0 49 15,0-25-15,0-25 16,-25 50 0,25-49-16,-25-1 15,25 0 1,0 1-16,0-1 15,-25-24 1,25-50-16,-24 24 16,24 26-1,0 24-15,0 26 16,0-1-16,0-25 15,0 1 1,24-26-16,-24 26 16,25-26-1,0 26-15,-25-1 16,25 25-1,-25-24-15,0 24 16,25 0-16,-25 25 16,49-50-1,-49 50-15,25 0 16,0 0-1,0 0 1,-25 0 0,74 0-16,-24 0 15,-1-25-15,1 25 16,-25 0-1,0 0-15,-25 0 16,24 0 0,-24 0-16,25 0 15,0 0 1,-25 25-16,0 0 15,50 0 1,-50 0-16,0 24 16,0 1-16,-50 0 15,0 24 1,-24 25-16,24-49 15,-24 24 1,0-24-16,24 24 16,25-49-1,-25 25-15,26-1 16,-26-24-16,50 0 15,0 0 1,0-25 15,0-25-31,0 25 16,0-25-1,25 25-15,-25-25 16,25 0 0,24 25-16,1-24 15,24-1-15,26-25 16,-26 50-1,-24-25-15,24 25 16,-24 0 0,24 0-16,0 0 15,-74 0 1,25 25-16,0-25 15,0 0-15,-25 25 16,0 0 0,0-25 15,0 25-31,0-25 31,-25 24-31,25-24 16,-25 50-16,0 0 15,-49-1 1,24 26-16,26-26 15,-51 1 1,50-1-16,-24-24 16,24 0-1,-25 0-15,26-25 16,-26 25-1,0-25-15,1 0 16,49 0-16,-25 25 16,25-25-1,0 0 94,0 24-93</inkml:trace>
  <inkml:trace contextRef="#ctx0" brushRef="#br0" timeOffset="8298.45">16371 9550 0,'-24'0'31,"-51"0"-31,-49 0 15,25 0 1,-124 0-16,-75 0 16,25 0-16,-198 49 15,124-49 1,-149 0-16,248 0 15,24 0 1,51 0-16,24 0 16,99-24-1,1-1-15,49 25 16,-25-25-16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5:40.7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7541 6028 0,'0'49'15,"0"26"-15,0-1 16,0 75-1,0-25-15,0-25 16,0 75 0,25 49-16,-25-124 15,0 75 1,0-1-16,0 51 15,0-100 1,0-50-16,0 25 16,0-24-16,0-26 15,0 26 1,0-50-16,0 24 15,0-24 1,0-25-16,0 25 31,0 0-31,0-25 16,0 0 46,0 0-31,0 0-15,0-25 0,0 25-1</inkml:trace>
  <inkml:trace contextRef="#ctx0" brushRef="#br0" timeOffset="1526.08">9451 12005 0,'174'0'16,"24"50"-1,75-50-15,0 74 16,-100-74-1,26 0-15,-50 0 16,-1 25 0,-73-25-16,-50 0 15,-1 0 1,1 0-16</inkml:trace>
  <inkml:trace contextRef="#ctx0" brushRef="#br0" timeOffset="3142.17">9352 6474 0,'0'0'0,"0"25"15,0 0 1,0-1 0,0 1-1,0 50-15,0 24 16,0-25-1,25 50-15,-25 50 16,0 49-16,24-24 16,-24 24-1,0-25-15,0-98 16,0-1-1,0-25-15,0-24 16,0-25 0,0-1-1,0-24 32,0-24-31</inkml:trace>
  <inkml:trace contextRef="#ctx0" brushRef="#br0" timeOffset="4239.24">8732 13841 0,'24'0'16,"1"0"0,25 0-1,24 0-15,25 0 16,1 0-1,-26 0-15,50 0 16,50 0 0,-25 0-16,-25 0 15,74 0 1,-49 0-16,-50 0 15,174 0-15,-174 0 16,124 0 0,-148 0-16,-26 25 15,26-25 1,-1 0-16,1 25 15,-26-25 1,-49 0-16</inkml:trace>
  <inkml:trace contextRef="#ctx0" brushRef="#br0" timeOffset="5406.3">11063 6176 0,'0'25'16,"0"-25"-1,0 25-15,0 25 16,0 49-1,0 25-15,0-50 16,-25 1 0,1 49-16,24 99 15,0-49-15,-25 98 16,25-123-1,0 174-15,-25 49 16,25-149 0,0 25-16,0-74 15,0-75 1,0-49-16,0-26 15</inkml:trace>
  <inkml:trace contextRef="#ctx0" brushRef="#br0" timeOffset="7142.4">8980 15577 0,'74'0'16,"0"0"-1,75 0-15,25 0 16,0 25-1,98 25-15,-48-50 16,-26 0 0,75 74-16,-75-74 15,-24 25-15,0-25 16,-1 0-1,-98 0-15,-26 0 16,-49 0 0,25 0-16,-25 25 31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6:07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9798 8930 0,'0'0'0,"0"49"15,-25-49-15,25 25 16,0 50 0,0 24-16,0-50 15,0 1 1,0 24-16,-24 50 15,24 25 1,0-50-16,-25 25 16,0 25-1,25-74-15,0-26 16,0-49-16,0 50 15,0-25 95,0 0-95,0-25-15,0 24 31,0-24-15,0 25 0,0 0-16,0-25 15,0 25 1,0-25-1,0 0 32,0 0-31,25-25-1</inkml:trace>
  <inkml:trace contextRef="#ctx0" brushRef="#br0" timeOffset="1137.06">11559 8409 0,'0'74'15,"0"-24"1,0-1-16,0 1 16,0 49-1,0-24-15,-24 49 16,-1 74-1,0-49-15,25 25 16,-25-1-16,25-49 16,0-49-1,-25 24-15,25-25 16,0 1-1,0-1-15,0-24 16,0-25 0,0 24-16,0-49 31</inkml:trace>
  <inkml:trace contextRef="#ctx0" brushRef="#br0" timeOffset="2144.12">12874 9252 0,'0'174'15,"0"-50"-15,25 124 16,-25-75 0,0-73-16,0-26 15,0 1 1,0 24-16,0-25 15,0-24-15,25 24 16,-25-74 0,24 25-16,-24-25 15,0 25 1,0-25-16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6:17.9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11683 6176 0,'0'-24'93,"0"24"-77,0 0-16,-24 0 16,-100 0-1,24 0 1,1 0-16,-99 0 15,-75 0-15,50 0 16,-174 0 0,124 0-16,-198 0 15,247 0 1,-148 0-16,25 0 15,124 0-15,-125 0 16,125 0 0,50 0-16,-26 0 15,-24 24 1,124-24-16,24 0 15,50 0 1,1-24-16,24-1 16,0 25-1,-273 0 282,74-50-282,-123 25 1,74 25-16,0-24 15,-50 24-15,125 0 16,-1-50 0,-49 25-16,49 25 15,75 0 1,24 0-16,1 0 15,0-25 1,49 25-16,-25 0 16,25 0-1,1-24-15,-26 24 16,50 0-16,-25 0 15,0 0 1,25 0 93,-24 0-93,24 0-1,-25 0-15,0 0 16,0 0 0,-25 0-16,1 0 15,24 24 1,-49-24-16,-1 25 15,-24-25-15,49 0 16,26 0 0,-1 0-16,0 0 15,0 0 1,25 0-16,-25 0 31,1 0-15,24 0-1,0 0 48,0 0-1,24 0 0,-24 25-30</inkml:trace>
  <inkml:trace contextRef="#ctx0" brushRef="#br0" timeOffset="59087.37">6028 10368 0,'0'0'16,"25"0"-1,-1 0 16,-24 0-15,25 0 0,50 0-16,-1 0 15,-49 0-15,0 0 16,49 0-1,25 0-15,-24 0 16,-26 0 0,1-24-16,0 24 15,-1-25 1,1 25-16,-25 25 15,-1-25 1,-24 0-16,0 0 109,0 0-93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7:27.0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2382 7094 0,'24'0'0,"1"25"16,25-25-1,-1 25 1,100 0-16,0-1 15,-50 26 1,149 49-16,-49-74 16,-1 25-1,100-50-15,0 49 16,-1-49-16,50 0 15,-98 50 1,23-50-16,-48 0 16,-51 49-1,-24-49-15,25 0 16,-1 0-1,-123 0-15,24-49 16,26 49 327,-26 0-327,50 0-16,25 25 15,-75-25 1,1 0-16,-1 49 16,25-24-1,25-25-15,-49 0 16,-1 0-1,50 25-15,-25-25 16,-24 0 0,-1 0-16,1 0 15,-1 25-15,0-25 16,1 0-1,-50 0-15,-1 0 16,1 0 0,-25 0-16,25 0 31,-25 0-16,25 0 1,-25 0 0,25 0-1,0 0 1,24 0-1,1 0 1,-1-25-16,-24 25 16,25 0-1,-25 0-15,24-25 16,26 25-16,49-25 15,-50 25 1,25 0-16,50 0 16,-25 0-1,-50 0-15,1 0 16,-1 0-1,1 0-15,-1 25 16,-24-25-16,-25 0 16,24-50-1</inkml:trace>
  <inkml:trace contextRef="#ctx0" brushRef="#br0" timeOffset="1351.07">2456 6400 0,'25'24'16,"24"1"0,1-25-16,0 50 15,-1-1 1,-24 1-16,25-25 15,-26 24 1,-24-24-16,0 25 16,0-25-16,0-25 15,0 24 1,0 1-16,0 25 15,-49 74 1,-1-25-16,25-49 16,1 24-1,-1-49-15,-50 25 16,51-26-16,-1 26 15,-25 0 1,1-26-16,-26 26 16,26-25-1,-26 0-15,26-25 16,24 0-1,-25-25-15,-74 25 16,75-25 0,24-25-16,-25 1 15,25-1-15,25 1 16,-25-26-1,1 1-15,24-1 16,0-49 0,0-25-16,0 50 15,0-25 1,24 50-16,-24-1 15,25 51-15,0-26 16,0 50 0,0 0-16,49 0 15,-49 0 1,49 0-16,-24 25 15,24 0 1</inkml:trace>
  <inkml:trace contextRef="#ctx0" brushRef="#br0" timeOffset="2763.15">7615 6350 0,'75'0'0,"-26"0"15,1 0 1,0 0-16,-1 25 15,50 24 1,-24 1-16,-26-25 16,1 24-1,-50-24-15,25 0 16,-25 25-16,0-50 15,0 49 1,25-24-16,0 0 16,-25 24-1,0-24-15,0 50 16,0-26-16,-25 26 15,25 24 1,-25-74-16,25 24 16,-50 1-1,50 24-15,-49-24 16,24-25-1,-25 49-15,1-49 16,-1-25 0,-24 25-16,49-25 15,0 0-15,-25 0 16,1 0-1,-1 0-15,25 0 16,-49-25 0,24-49-16,1 49 15,24-25 1,0-24-16,0 24 15,-24-24 1,24 24-16,0-49 16,25 49-16,0-74 15,0 75 1,0-1-16,0 50 15,25-50 1,25 26-16,-1-1 16,1-25-1,24 25-15</inkml:trace>
  <inkml:trace contextRef="#ctx0" brushRef="#br0" timeOffset="10463.59">20291 6201 0,'49'0'15,"1"0"-15,-1 0 16,1-99 483,24 25-483,50-125-16,-49 50 15,24 25 1,-49 50-16,148 24 16,-24-24-16,-1-25 15,-49 74 1,75 25-16,49-75 15,-99 51 1,49 24-16,100 74 16,-125-49-1,51 49-15,24 25 16,-99-49-1,-50 0-15,-25-1 16,-24-24-16,49 25 16,-49 24-1,-26-49-15,26 24 16,-25 26-1,0-1-15,-1 1 16,1-1 0,0-24-16,-25-1 15,0-49-15,25 50 16,25 24-1,-50 26-15,49 48 16,50 26 0,50 25-16,-99 49 15,-75 223 1,50-347-16,-25-50 15,0 174-15,0 50 16,0-174 0,0 347 249,0-371-250,0 197-15,-50 150 16,25-274 0,-99 274-16,-124 123 15,124-346 1,25 222-16,-75-24 15,75-249-15,-50-98 16,-74-1 0,25 25-16,49-49 15,0-50 1,-49 0-16,24-25 15,75-24 1,24 49-16,26-25 16,-26-25-16,-98 25 15,-51-24 1,125-100-16,-25 25 15,0 0 1,-49-99-16,24 99 16,0 24-1,50 26-15,-50-124 16,25 49-1,-25-75-15,50 76 16,24 24-16,26 99 16,24-174-1,-25-49-15,-49-74 16,25 24-1,74-24-15,-25-50 16,25-50 0,149-521-16,-75 497 15,50-348-15,-74 621 16,-25 173-1,-1 0-15</inkml:trace>
  <inkml:trace contextRef="#ctx0" brushRef="#br0" timeOffset="13586.77">3324 7342 0,'0'124'15,"-25"-25"-15,1 75 16,-1 74 0,0 0-16,25 0 15,0-74 1,-50-25-16,50-1 15,0-23 1,0-51-16,0 0 16,0 26-16,0-76 15,0 1 1,25 50-16,0-1 15,0 0 1,0-24-16,-1 24 16,-24-49-1,0-25-15,0 25 16,0 0-1,0-25-15,25 25 16,-25-25 0,0 24-1,0 1-15,25-25 16,-25 25-1,0-25 1,25 25 78,-25 0-63,0-1-31,25 51 15,24 49 1,-24-99-16,99 223 16,0 0-16,-74-199 15,-1-49 1,-49 0 15,25 0-31,-25 0 47,25 0-47,-25-24 47,0 24-32,0-25 1,0 25-1,0-25 17</inkml:trace>
  <inkml:trace contextRef="#ctx0" brushRef="#br0" timeOffset="14413.82">3919 10468 0,'0'49'16,"0"-24"-16,25 0 16,-25 0-1,0-1 16,0-24-31,0 0 16,-25 50 0,25-50-16,0 25 15,-24-25-15,24 25 31,-25-1-15,0-24 0,25 0-16,-25 0 15,-49 0 1,24 25-16,1-25 15,24 0 1,-50 0-16,1 0 16,-25-25-16,-50-49 15,75 49 1,-1-49-16,1 24 15,-1 50 1,50-25-16,1 25 16,24 0 46</inkml:trace>
  <inkml:trace contextRef="#ctx0" brushRef="#br0" timeOffset="16059.91">3572 11435 0,'50'0'0,"-1"0"16,1 0-1,0 0-15,-1 0 16,26 25-1,49-25-15,0 0 16,-25 0 0,25 0-16,0 0 15,-25 0-15,-49 0 16,-1 0-1,1 0-15,24 0 16,-24 0 0,-25 0-16,0 0 15,-25 0 141</inkml:trace>
  <inkml:trace contextRef="#ctx0" brushRef="#br0" timeOffset="20588.16">12874 9376 0,'248'0'0,"-74"0"16,99 0-1,-1 0-15,-73 0 16,98 25-1,26-25-15,-149 74 16,98 1-16,-24-50 16,-99 49-1,0 0-15,50 26 16,-26-1-1,-74 0-15,1-24 16,-1-1 0,0 25-16,75 25 15,-50-25 1,-50 25-16,-24-49 15,24 49-15,-24-75 16,24 26 0,1-1-16,24 75 15,-25 0 1,25 49-16,-49-74 15,24-24 1,-49 73-16,50 26 16,-51-75-16,-24-25 15,50-25 1,-25-24-16,0 0 15,-25 98 1,25 51-16,99-1 16,-124-74-1,0 25-15,-174 174 16,99-125-1,26-99-15,-1 149 16,1-74-16,-1-25 16,-49-25-1,24-75-15,-197-49 16,148 0-1,49 248 266,-74-24-265,75-150-16,49 50 15,-74 0 1,24 0-16,26 50 16,-26-50-1,-49-25-15,50-25 16,24 26-1,-24-51-15,49 1 16,-24 24-16,49-74 16,-50 50-1,25 0-15,-24-1 16,-1 1-1,-49-1-15,24 1 16,26-25 0,-26 24-16,1-24 15,-1 0-15,-73 0 16,-26 24-1,25-24-15,-49 0 16,24 0 0,25-25-16,75 0 15,-50 0 1,0 0-16,0 0 15,49 0 1,1-50-16,-25 25 16,-1-49-1,26 74-15,24-50 16,26 50-16,-1-24 15,25-1 1,-25-50-16,0 26 16,-24 24-1,24-124-15,-25-25 16,-74-49-1,75 74-15,-26 1 16,26-26-16,24 0 16,0 25-1,0 75-15,25 49 16,0-74-1,-149-323 266,-24 174-265,98-99-16,26 25 15,24 98 1,0 150-16,25-125 16,0 1-1,0 49-15,0-24 16,0 123-1,0 0-15,0-49 16,0 0-16,0-50 16,0 25-1,0-25-15,0 50 16,0-99-1,0-50-15,0 49 16,0 25 0,0-123-16,0 24 15,25 25-15,0 99 16,-1-74-1,-24-25-15,75 124 16,-50 99 0,-25 25-16,24 0 15,1 0 110,0 0-109,25 0-1,-1 0-15,-49 0 16</inkml:trace>
  <inkml:trace contextRef="#ctx0" brushRef="#br0" timeOffset="22224.27">12303 8632 0,'-198'0'0,"124"0"16,-26-25-1,26 25-15,0-74 16,49 74-16,-25 0 16,50 0-1,0-25-15,0 25 94,0 0-63,0 25 16,0-25-32,0 0 1,50 0-16,-25 25 16,-1-25-1,51 24-15,-26-24 16,51 25-16,24-25 15,-25 25 1,174 74-16,-50-74 16,-25 49-1,75-24-15,-99-25 16,74 74-1,25-99-15,-75 0 16,100 0-16,-25 0 16,-50 0-1,-74 0-15,124 0 16,-125 0-1,-48 0-15,24 0 16,0 0 0,-50 0-16,1 0 15,-26 0-15,-24 0 16,0 0-1,0 0-15,-25 25 16,24-25 0,1 0-16,-25 0 15,25 0 1,25 0-16,-26 0 15,26 0-15,24 0 16,-24 0 0,0 0-16,-1 0 15,50 0 1,-49 0-16,49 0 15,-24-25 1,-1 25-16,1 0 16,-1 0-1,0 0-15,-49 0 16,25 0-16,-50 0 31,0 0 0</inkml:trace>
  <inkml:trace contextRef="#ctx0" brushRef="#br0" timeOffset="23191.32">17438 6350 0,'0'0'0,"25"0"16,0-25 0,49-24-16,50-26 15,124-24 1,-74 0-16,272 0 15,-123-75 1,371 0-16,-297 75 16,248 74-1,-273 0-15,0 25 16,-25 25-16,-173 25 15,-100-25 1,-49-1-16,0-24 16,-25 25-1,0-25 1,0 0 62</inkml:trace>
  <inkml:trace contextRef="#ctx0" brushRef="#br0" timeOffset="24928.42">21804 5581 0,'24'25'15,"-24"-25"1,0 0 46,0 0-46,-24 0-1,24 0 1,-50 0 0,-24 0-16,-26 25 15,26-25-15,0 49 16,-26-49-1,-24 50-15,50-1 16,24-24 0,1-25-16,24 25 15,0-25 1,0 0-16,25 0 125,0 0-63,25 0-31,-25 0 0,0-25-31,25 25 16,-25 0 0,25 0-1,-25 0-15,25 0 16,-1 0-1,-24 0-15,25 0 32,-25 0-32,25 0 15,0-25-15,0 25 16</inkml:trace>
  <inkml:trace contextRef="#ctx0" brushRef="#br0" timeOffset="25904.48">21779 5085 0,'25'74'16,"-1"-24"-1,-24 24-15,25-49 16,-25 50-1,0-51-15,0 1 16,25 0-16,0 25 16,-25-50-1,0 24-15,25 1 16,-25-25-1,0 25-15,0-25 125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8:01.2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5011 9847 0,'50'0'16,"24"0"-16,-24 0 15,24 0 1,100 0-16,-1 0 16,-74 0-1,75 25-15,74-25 16,-124 0-16,124 25 15,25-25 1,-99 25-16,-1 0 16,26-25-1,-50 0-15,-100 0 16,1 0-1,24 0-15,-49 0 16,25 0 0,-1 0-16,1 0 15,-25 0-15,-25 0 16,0 0 31,24 0-32,-24-25 1,25 25-16,0 0 31,-25 0-31,25 0 16,-25 0 15</inkml:trace>
  <inkml:trace contextRef="#ctx0" brushRef="#br0" timeOffset="1397.07">8781 10220 0,'0'0'78,"25"0"63,-25 0-126,25 0-15,49 0 16,-24 0-1,-1 0-15,-24 0 16,25 0-16,49 0 16,0 0-1,-49 0-15,0 0 16,-1 0-1,1-25-15,-1 25 16,-24 0 0,25 0-16,-50 0 15,25 0 1,-25 0-16,24 0 15,1 0 32,-25 0 0,25 0-31,-25 0 77,0 0-93</inkml:trace>
  <inkml:trace contextRef="#ctx0" brushRef="#br0" timeOffset="5237.29">18033 9575 0,'-322'24'15,"49"26"-15,-149 24 16,50-49 0,99 0-16,-99-25 15,124 25 1,-49-25-16,-1 0 15,124 0-15,-74 0 16,-49-25 0,123-74-16,50 74 15,25 0 1,24 25-16,1 0 15,49-25 1,0 25-16,-24 0 16,49 0-1,-25 0-15,25 0 47,0 0-47,25 0 47,0 0-32,-25 0 1</inkml:trace>
  <inkml:trace contextRef="#ctx0" brushRef="#br0" timeOffset="7900.45">9302 9996 0,'-124'124'15,"-99"25"-15,24 50 16,-148 123-16,25 0 16,-249 125-1,50-1-15,224-222 16,-100 24-1,173-149-15,1 50 16,74-25 0,-24-25-16,74-49 15,49-26-15,0 1 16,50-25-1,0 0 48,0 0-48,25 0 17,-25 0-17,0 0 16,25-25-15,-25 25-16,25-49 31,0 49-31,-25-25 16,24 0-16,1-24 15,25-1 1,-25 0-16,-1 1 16,1-26-1,0 51-15,25-1 16,-50 25-1,24 0-15,-24-25 16,0 0-16,0 25 31</inkml:trace>
  <inkml:trace contextRef="#ctx0" brushRef="#br0" timeOffset="8682.49">5433 12973 0,'0'0'47,"0"0"0,0 0-32,0 25 32,0-25-31,0 49 15,0-49-31,0 25 15,0 0-15,0 0 16,0 24 0,0-24-16,-25 25 15,25-25 1,0-25-16,0 24 15,0-24 48,0 0-48,25 0 1,-1 0-16,1 0 16,0 0-1,0 0-15,0 0 16,-1 0-1,51 0-15,-1 0 16,1 25 0</inkml:trace>
  <inkml:trace contextRef="#ctx0" brushRef="#br0" timeOffset="10025.57">7119 9699 0,'0'0'16,"25"24"-16,0 1 15,0 0 1,24-25-16,26 25 15,24 49-15,-25-49 16,-24 0 0,0 24-16,49 1 15,25 25 1,-25-26-16,50 50 15,49-49-15,-24 99 16,-50-25 0,50 0-16,-50 0 15,-25-75 1,-50 1-16,-24-25 15,0-25 1,-25 0 0,0 0 15,25 0-31,-25 0 47,0-25-32,0 25 32</inkml:trace>
  <inkml:trace contextRef="#ctx0" brushRef="#br0" timeOffset="10983.62">9104 10517 0,'0'25'0,"24"-25"16,1 50-16,0-26 16,0 1-1,0 0-15,-25 0 16,24 0-1,1-25-15,-25 24 16,0 1 0,25 0-16,-25 0 15,0-25-15,25 25 31,-25-1-31,0-24 16,25 0 0,-25 25-16,0-25 15,0 0 1,0 25-16,0-25 15,0 0 110,0 0-125,-25 25 16,-25-25-16,-99 0 15,1 25 1,48-25-16,-48-25 16,73 25-1,26-25-15,24 25 16,-50 0-1,51 0-15,-26 0 16,25 0-16,25 0 125</inkml:trace>
  <inkml:trace contextRef="#ctx0" brushRef="#br0" timeOffset="11919.68">15305 14461 0,'-149'25'16,"-124"-25"-1,25 0-15,0 25 16,-174-25-16,199 0 16,-149 0-1,74 0-15,75 25 16,-50-25-1,149 0-15,75 0 16,-1 0 0,0 0-16,26 0 15,-1 0 1,25 24 31,0-24-47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8:22.2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8608 7888 0,'0'0'15,"24"0"1,1-25 0,0 25-1,0 0-15,49-25 16,-24 0-1,49 25-15,0-24 16,-24 24 0,-1 0-16,25 0 15,25 0-15,-49 0 16,-1 0-1,-24-25-15,24 25 16,1 0 0,-51 0-16,26 0 15,-25 0 1,0 0-16,-25 0 15,24 0 1,-24 0 15</inkml:trace>
  <inkml:trace contextRef="#ctx0" brushRef="#br0" timeOffset="1975.11">10443 7863 0,'75'0'296,"-1"0"-280,0 0-16,-24 0 15,74 0 1,-50 0-16,1 0 15,-1 0 1,-49 0-16,25 0 16,24 0-1,-24-25-15,24 25 16,-49 0-1,-25 0-15,50 0 16,-50 0 0,24 0-1,-24 0 235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9:04.7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10443 8731 0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9:33.6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11535 17190 0,'0'0'16,"0"0"15,0 0-15,-25 0-16,0 0 15,0 24 1,-74-24-16,24 25 16,1-25-16,0 25 15,24-25 1,-24 0-16,49 0 15,0 0 1,-25 0-16,50 0 16,-24 0-1,24 0 1,-25 0 15,0 0 0,25 25-15,-25-25-1,25 0-15,-25 0 16,1 0-16,24 0 16,-25 0-1,25 0 63,0 0-47,-25 0 63,25 0-78,-25 0-1,0-25 1,25 25 15</inkml:trace>
  <inkml:trace contextRef="#ctx0" brushRef="#br0" timeOffset="908.05">10319 17190 0,'-25'0'0,"25"0"16,-25 0-1,1 0-15,-1 24 16,0 1-1,0 0-15,-24 0 16,49 0 0,-25-25-16,0 0 15,0 0-15,0 0 16,25 0 249</inkml:trace>
  <inkml:trace contextRef="#ctx0" brushRef="#br0" timeOffset="3164.18">12576 17314 0,'0'0'47,"25"0"-1,0 0-30,0 0-16,24 0 16,26 0-1,-26 0-15,51 0 16,-26 0-16,25 0 15,-24 0 1,-1 0-16,75 0 16,-25 0-1,-74 0-15,24 0 16,25 0-1,-24 0-15,-26 0 16,1 0 0,-25 0-16,-1 0 15,-24 0-15,25 0 16,0 0-1,-25 0-15,25 0 16,-25 0 15,0-25 156,0 0 125,0 25-249</inkml:trace>
  <inkml:trace contextRef="#ctx0" brushRef="#br0" timeOffset="3613.2">14412 17214 0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2:39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12874 12229 0,'0'-25'15,"0"25"16,25-25-15,-25 0-16,74-74 16,-49 49-1,49 1-15,26-26 16,24 26-1,24 24-15,-23-49 16,23 74 0,51-25-16,-75 0 15,0 25-15,49 25 16,-24 49-1,-74 1-15,74 148 16,-1 75 327,-98-75-343,-25-198 16,0 123-1,-25-24-15,24 0 16,-24-74 0,0 0-16,25-26 15,-25 1 1,0 0-16,25 0 15,-25 0-15,50 0 16,-26-1 0,-24 1-16,50-25 15,0 25 1,-1-25-16,1 25 15,-25 0 1,24-1-16,1 1 16,-1 0-16,-24 0 15,25-25 1,-1 25-16,-24-1 15,0 1 1,25 25-16,-1-50 16,1 25-1,0-1-15,24 1 16,-49-25-1,24 0-15,-49 0 16,0 50-16,25-1 16,0 1-1,0 0-15,0-1 16,-25 26-1,24-1-15,-24-49 16,0 0 0,0-25-16,0 24 15,0 26-15,-24-25 16,24 0 545,0-25-545,0 24-16,0-24 16,-25 50-16,25-50 15,0 25 1,0-25 77,0 0-93,0 0 47,25 0-31,-1 0-1,-24 0 1,25 0 0,-25 0-16,25 0 15,-25 0 94,0 0-77,0 0-17,-25 25 1,25 0-1,-25-1 1,1 1-16,24 0 16,-25-25-1,0 0-15,0 25 16,25 0-16,-49-25 15,24 0 1,0 0-16,0 24 16,25-24-1,-49 25-15,24-25 16,-25 0-1,-24 25-15,-1 0 16,1 24-16,-1-24 16,-49 25-1,-49-1-15,24-24 16,0 0-1,-24 25-15,24-26 16,49 1 0,-24 0-16,0 0 15,-24-25-15,98 0 16,-24 25-1,24-25-15,-24 24 16,49-24 0,-25 0-16,1 25 15,24-25 1,0 0-16,0 0 15,0 0 1,1 0-16,-1 0 16,0-25-16,0 1 15,25 24 1,-50-50-16,1 50 15,-1-50 1,1 1-16,24-26 16,-25 1-1,25 24-15,25-24 16,-24 49-1,-1 0-15,0-24 16,0-1-16,0-24 16,1-26-1,-26 1-15,25-25 16,0 25-1,1-75-15,24 1 16,0 24-16,0 0 16,0 25-1,0 0-15,0 25 16,0 24-1,-25-24-15,0-25 16,0 99 0,25 1-16,-25-1 15,25 25 16,0-75 157,124 1-173,-74 49-15,-25 25 16,0 0-1,49 0-15,-74 0 609,0-25-594,0 1 1,0 24 15,-25-25-15,25 25 15,0-25-31,0 0 16,0 0-1,0 25-15,0-49 16,0 49-16,-25-25 15,25 25 1,0-25 15,0 0-15,0 25-1,0 0-15,0-25 16,-24 1-16,24-1 16,0 25 46,-25 25-31,0-25-31</inkml:trace>
  <inkml:trace contextRef="#ctx0" brushRef="#br0" timeOffset="4110.22">13271 10641 0,'0'0'15,"25"25"-15,-1-25 16,1 50-16,0-50 15,25 49 1,24 1-16,50 24 16,-49-24-1,98 74-15,100 74 16,-25 150-1,-99-150-15,198 25 16,-223-24-16,25-26 16,-25 100-1,298 298-15,-249-373 390,51-24-390,197 198 16,-148 25-1,-124-199-15,49-49 16,-74-50 0,-99-49-16,-25-25 15,25-1-15,-25-24 31,0 0 32,0 0-48,0 0 1,0 0 31,0-24 0,0-1 15,0 50-31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0:31.1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9550 8458 0,'25'25'16,"25"50"-16,24 98 15,0-123 1,50 49-16,0 25 15,-24-25-15,-26 1 16,100 48 0,-1 26-16,-24 0 15,-50-50 1,-49-25-16,124 0 15,-100-24 1,50-1-16,-99-24 16,24-1-16,-24-24 15,25 0 1,-50-25-16,25 0 31,-25 0-31,0-25 16,0 25-1</inkml:trace>
  <inkml:trace contextRef="#ctx0" brushRef="#br0" timeOffset="939.05">11336 9947 0,'0'24'16,"0"1"0,0-25-16,0 25 15,0 0 1,25 0-16,-25 49 15,50-24 1,-26-25-16,1 49 16,50 0-1,-51-24-15,-24 0 16,0-26-16,25 1 15,-25 0 1,0-25-16,0 25 16,0-25 30,0 0-30,0-25 0,0 25-1,0 0-15,0 0 16,-49-25-1,-26 25-15,26-25 16,-26 25 0,50-24-16,-24 24 15,24-25 1,0 25-16,-49 0 15,49-25-15,0 25 16,25 0 0,-25 0-16,25 0 31,0 25-31</inkml:trace>
  <inkml:trace contextRef="#ctx0" brushRef="#br0" timeOffset="2466.14">9674 8905 0,'0'-25'0,"-25"0"16,25 25-1,0-25-15,0 1 16,0-1-1,0 25-15,0-25 16,0 25-16,0-25 16,0 0-1,0 25-15,0-24 31,0 24 47,0 0-15,0 0-63,25 0 15,0 0 1,25 0-16,-1 0 16,26 0-16,-51 0 15,1 24 1,0 1-16,0-25 15,0 0 1,-1 25-16,1-25 31,-25 0 0</inkml:trace>
  <inkml:trace contextRef="#ctx0" brushRef="#br0" timeOffset="5092.29">10741 5383 0,'0'0'32,"0"24"-17,0-24 16,0 25-31,25 0 16,-1 0 0,26 24-16,0 1 15,-1-25 1,-24 24-16,25 1 15,24 49-15,0-24 16,50 24 0,-74-49-16,0-1 15,-25 1 1,-1-25-16,51 49 15,-50-74 1,-1 50-16,1-50 16,0 0-16,-25 24 15,25 1 1,24 25-1,-49-50 1,0 25 0,25-25-1,-25 0 1,0 0 93,0 24-93,25-24-16,-25 25 15,0-25-15,25 0 16,0 25-1,-1 0-15,1 0 16,0-1 0,0-24-16,-25 25 15,0-25 1,25 0-1</inkml:trace>
  <inkml:trace contextRef="#ctx0" brushRef="#br0" timeOffset="6350.36">11907 6325 0,'0'0'16,"0"25"-16,0-25 16,0 25-1,0 0-15,0-25 16,0 24-1,0-24-15,0 25 16,0 0 0,0 0-16,0-25 15,0 25-15,0-1 16,0-24-1,0 25 1,0-25 0,0 0 108,0 0-108,-25 0-16,25 0 16,-25 0-1,0 0-15,25 0 16,-25 0-16,-24 0 15,24-25 1,-25 25-16,26-24 16,-1-1-1,-25 25-15,1-25 16,-1 25-1,25 0-15,25 0 16,-25-25-16,1 25 16,24 0-1,-25 0-15,25 0 16,-50-25-1,50 25-15,-25-24 16,0 24 0,1 0-16,24 0 31,0-25-31,-25 25 15,25 0 48</inkml:trace>
  <inkml:trace contextRef="#ctx0" brushRef="#br0" timeOffset="7926.45">10666 5705 0,'0'0'16,"0"-25"-16,-24 25 16,24-49-1,0 24-15,-25 0 16,25 0-1,0 0-15,0 1 16,-25-1-16,25 0 16,0-25-1,0 50-15,0-24 16,0-1-1,0 0-15,0 25 16,0 0 78,0 0-63,25 0-31,0 0 15,-1 0 1,1 0-16,25 50 16,-1-50-16,1 24 15,-25 1 1,24-25-16,-24 25 15,0 0 1,25-25-16,-50 25 16,24-25-1,-24 24 63</inkml:trace>
  <inkml:trace contextRef="#ctx0" brushRef="#br0" timeOffset="24937.42">7268 10368 0,'0'0'32,"-49"0"-1,24 0-16,0 0-15,-25 0 16,-24 0 0,-25 0-16,-50 0 15,-25 0 1,-49 0-16,0 0 15,49 0 1,0 0-16,1 0 16,74-24-16,24 24 15,26 0 1,-26 0-16,26 0 15,-1-25 1,25 25-16,0 0 16,25 0 77,0 0-62,0 0-15,25 0 0</inkml:trace>
  <inkml:trace contextRef="#ctx0" brushRef="#br0" timeOffset="58842.36">16768 14560 0,'-24'25'110,"24"-25"-110,-50 25 15,-25-25 1,1 0-16,0 0 15,-125 50 1,-24-26-16,-99 26 16,-26-25-1,1 24-15,-25-49 16,99 0-1,25 0-15,25 0 16,124 25-16,-25-50 16,74 25-1,-24-24-15,24-1 16,25 25-1,0 0-15,25-25 16,-25 25 0,1 0 15,-1 0-31,25 25 15,-25-25-15,0 25 16,25-25 0,-25 0-16,25 0 15,-24 0 1,24 0-16,-25 0 15,25 0 32,0 0-31</inkml:trace>
  <inkml:trace contextRef="#ctx0" brushRef="#br0" timeOffset="59641.41">16049 10542 0,'25'25'16,"-25"0"-16,25-25 16,-1 49-1,-24-24-15,25 25 16,25 74-1,-1-50-15,1 25 16,24-24 0,1 49-16,-50-50 15,49 75 1,-49-75-16,24-49 15,-49 0-15,50 25 16,-50-26 0,25 26-16,0-50 15,-25 25 1,0-25 46,0-50-62,0 50 16</inkml:trace>
  <inkml:trace contextRef="#ctx0" brushRef="#br0" timeOffset="60510.46">16123 10170 0,'0'25'16,"0"0"-16,-24-1 15,-1 1-15,25 50 16,-25-1-1,-25 0-15,1 75 16,49-25 0,-25-25-16,0-49 15,0 0 1,25-1-16,0-24 15,0-25-15,0 25 16,0 0 0,0-25-1,0 0 63,0-25-62</inkml:trace>
  <inkml:trace contextRef="#ctx0" brushRef="#br0" timeOffset="61368.51">16868 11212 0,'0'49'15,"0"-24"-15,-25 25 16,0 24 0,25 25-16,-25-49 15,0 0-15,1 24 16,-1-24-1,0-1-15,25 1 16,-25 24 0,25-49-16,0 0 15,-25 0 1,25-1-16,0 1 15,-25-25 1,25 25-16,0-25 109,0-25-109,0 0 16</inkml:trace>
  <inkml:trace contextRef="#ctx0" brushRef="#br0" timeOffset="64713.7">8533 17983 0,'0'0'94,"0"0"-63,-25 0-15,-24 0-1,-1 0 1,-24 0-16,24 0 15,-24 0 1,-75 0-16,50 0 16,-25 25-1,-50-25-15,-24 25 16,98-25-16,1 0 15,-124 0 1,124 0-16,49 0 16,0 0-1,1 0-15,-26 0 16,26 0-1,24 0-15,0 0 16,0 25-16,1-25 31,-1 0-15,25 0 140,0 0-141,25 0 1,-1 0-16,-24 0 16,25 0-16,-25 0 15,25 0 1</inkml:trace>
  <inkml:trace contextRef="#ctx0" brushRef="#br0" timeOffset="66137.78">9600 18083 0,'124'-25'0,"-25"25"16,-49 0-1,-26 0-15,51 0 16,-75 0 0,49-25-16,-24 25 15,0 0-15,0 0 16,0 0-1,-1 0-15,1 0 16,0 0 0,0 0-16,24 0 15,1 0 1,0-25-16,-1 25 15,1 0 1,24 0-16,-49-25 16,25 1-16,-1 24 15,26-25 1,-1 25-16,-49 0 15,0 0 1,24-25-16,-49 25 16,25 0-1,0 0-15,-25 0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3:12.8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7367 3820 0,'25'-50'16,"0"50"-1,74-24-15,-24-26 16,-1 25 0,-24 25-16,24 0 15,50-25-15,0 25 16,-74 0-1,49 0-15,0 0 16,-24 0 0,49 25-16,-75 0 15,1 0 1,-1 0-16,51 49 15,-51-24-15,-24-1 16,25-24 0,-26 0-16,1 0 15,-25-1 1,25 1-16,25 25 15,-50-1 1,24 1-16,1 24 16,0-24-1,-25 24-15,25-49 16,0 0-16,-25 25 15,24-26 1,-24 1-16,0 25 16,0-1-1,0 1-15,0-25 16,0 49-1,0-49-15,-49 25 16,24-1 0,-25-24-16,50 25 15,-74-1-15,49-24 16,-24 25-1,-1-1-15,-99 51 16,50-26 0,49-49-16,-24 0 15,-50 24 1,0-49-16,49 0 15,-24 0-15,-124 0 16,49 0 0,100-25-16,0-24 15,-26-1 1,1 1-16,-25-51 15,50 76 1,24-76-16,-24 1 16,24 25-16,0 24 15,1-24 1,49-1-16,0 26 15,0 24 1,0 0-16,0-25 16,0 50-1,0-49-15,0 24 16,0-25-1,25 1-15,-1 24 16,1-25-16,0-24 16,0 49-1,-25 0-15,49-49 16,-24 24-1,0 26-15,25-51 16,-26 50 0,1 1-16,0 24 15,0-25 1,-25 25-16,25-25 15,-25 25-15,25-25 16,-1 25 0,-24 0-16,0 0 15,0-25 1,25 25 15,-25 0-15</inkml:trace>
  <inkml:trace contextRef="#ctx0" brushRef="#br0" timeOffset="3392.19">9897 5531 0,'-24'0'31,"-1"0"-16,25 0 1,-25 0 0,25 0-16,-50 25 15,1 0 1,-26-25-16,1 25 15,24-25 1,-24 25-16,24-1 16,1-24-16,24 0 15,-50 50 1,75-50-16,-49 25 15,49-25 1,-25 25-16,25-25 16,0 24 30,0-24-14,0 25-17,0 0 1,0-25 15,0 25-15,0 0-1,0 49-15,0-24 16,0-1-1,0 26-15,0-26 16,0 1 0,0 24-16,25 50 15,24 25 1,1-50-16,-25 50 15,0-74-15,24 74 16,-49-50 0,50 50-16,-50-25 15,25-50 1,-25-49-16,25 0 15,-25-1 1,0 1-16,0-25 16,0 25-1,0-25 1,0 25-16,0-25 31,0 25-31,0-25 16,0 24-1,0 1-15,0 25 16,-25-1-16,0 100 390,25-49-390,-25-26 15,25 0 1,0-49-16,0-25 16,0 25-1,0-25 32,0 0-16,25 0 32,-25 0-63,25-25 15,0 25 1,-1 0-16,51-25 15,-26 25-15,1 0 16,-25-24 0,24 24-16,-24 0 15,25 0 1,-1 0-16,1 0 15,-25-25 1,0 25-16,-1 0 16,1 0-1,-25 0-15</inkml:trace>
  <inkml:trace contextRef="#ctx0" brushRef="#br0" timeOffset="5647.32">13172 5581 0,'24'25'0,"1"0"15,-25 24-15,25-24 16,-25 0 0,25 49-16,-25-24 15,25 24 1,-25 1-16,49 49 15,-24-50 1,0 25-16,0-24 16,-1 24-1,-24-74-15,0 0 16,25 74-16,-25-50 15,25 51 1,-25-26-16,0-49 16,0 25-1,0-50-15,0 24 16,0 1-1,0 0-15,0 25 16,0-26-16,0 1 16,0 0-1,0-25-15,0 50 16,0-50-1,0 49-15,25 174 250,0 1-234,49-51-1,-24 125-15,-25-50 16,-1-99-1,1-75-15,-25 1 16,0-26-16,0-24 16,0 25-1,0-50-15,-25 0 16,1 0 15,24 0 94,-25 0-110,25 0-15,0 0 16,-25 0 0,25 0-16,-25 0 15,0 0 1,-24 0-16,24-25 15,-25 25 1,-24 0-16,24-25 16,1 25-1,24 0-15,0 0 16,-25 0-16,26 0 15,-1 0 1,-25 0-16,50 0 16,-49 0-1,49 0-15,-25 0 16,25-25-1,-25 0-15,0 25 16,25 0 0</inkml:trace>
  <inkml:trace contextRef="#ctx0" brushRef="#br0" timeOffset="6864.39">13221 5680 0,'-25'0'15,"-24"0"1,-1 0-16,-24 0 15,-1-25 1,26 25-16,-50-24 16,-50 24-16,50 0 15,24 0 1,1 0-16,24 0 15,-24 0 1,74 0-16,-25 0 16,25 0-1</inkml:trace>
  <inkml:trace contextRef="#ctx0" brushRef="#br0" timeOffset="13711.78">7764 2902 0,'0'0'78,"0"25"-78,0 0 16,0 0 0,0-25-16,0 24 15,0 26 1,0 49-16,0-24 15,0 24 1,0 0-16,0 0 16,0-24-1,0-26-15,-25 26 16,25-50-16,0-1 15,0-24 110,0-24-109,0 24-1,0-25-15</inkml:trace>
  <inkml:trace contextRef="#ctx0" brushRef="#br0" timeOffset="14368.82">7789 3274 0,'-124'0'16,"-25"0"-16,75 0 15,24 0 1,25 0-16,-24 25 15,49-25-15,0 0 32,0 0-17</inkml:trace>
  <inkml:trace contextRef="#ctx0" brushRef="#br0" timeOffset="15655.89">8037 3200 0,'-25'0'0,"0"0"16,25 0-1,-24 0-15,-1 0 16,-25 25 0,50-25-16,-25 0 15,25 0-15,-24 0 16,24 0-1,-25 0-15,0 24 32,0-24-32,25 0 15,-25 0 1,1 0-1,24 0 1,0 0-16,-25 0 16,25 0-1,-25 0 1,25 0-1,0 0 63</inkml:trace>
  <inkml:trace contextRef="#ctx0" brushRef="#br0" timeOffset="16543.93">9525 3324 0,'0'0'31,"25"25"-15,-25-25-16,25 0 15,0 0-15,24 24 16,26-24-1,-50 0-15,24 0 16,50 0 0,1 0-16,-26 0 15,-24 0 1,24 0-16,25 25 15,-24-25 1,-50 0-16,49 0 16,-74 0-16,25 0 15,0 0 1,-25 25 93</inkml:trace>
  <inkml:trace contextRef="#ctx0" brushRef="#br0" timeOffset="17502">12254 2853 0,'0'0'31,"0"24"-31,0-24 15,0 25 1,25 25-16,-1-25 16,1 24-16,-25 1 15,0-1 1,25-24-16,-25 50 15,0-1 1,25 25-16,-25-24 16,0-26-1,0 1-15,25 24 16,-25-24-16,0 0 15,0-26 1,0-24 46,0-24-46,0 24 15</inkml:trace>
  <inkml:trace contextRef="#ctx0" brushRef="#br0" timeOffset="18311.04">12552 3423 0,'-100'0'16,"1"0"-16,25 0 15,-1 0 1,1 0-16,-1 0 15,51 0 1,-1 0-16,0 0 16,0 0-16,25 0 15,-25 0 1,1 0-16,-1 0 15,25 0 1,-25 0-16,25 0 16,-25 0-16,25 0 15,-49 0 1,49 0-16,-25 0 15,25 0 1,-25 0-16</inkml:trace>
  <inkml:trace contextRef="#ctx0" brushRef="#br0" timeOffset="20196.14">9897 3795 0,'50'0'16,"-25"25"-16,0-25 16,24 0-1,-24 0-15,49 0 16,-49 0-1,50 0-15,-51 0 16,1 0-16,25 25 16,-25-25-1,24 0-15,1 25 16,0-25-1,-26 0-15,26 24 16,0 1 0,-26-25-16,26 25 15,0 0 1,-26 0-16,1-25 15,-25 24-15,50 1 16,-25 0 0,-1 0-16,-24 24 15,50-24 1,-50 0-16,0 0 15,25-25 1,0 25-16,-25-1 16,0 26-1,24-50-15,-24 25 16,0-25-16,0 25 15,0-25 1,0 24-16,0 1 16,0 0-1,0 0-15,-24 49 16,24-24-16,-25-25 15,-25-1 1,50 1-16,-25 0 16,1 0-1,-26 0-15,50-1 16,-25-24-1,-24 50-15,24-50 16,-50 25 0,75 0-16,-24-25 15,-26 0-15,25 25 16,-24-1-1,-26 1-15,-49-25 16,50 25 0,24 0-16,0-25 15,1 0 1,-26 0-16,26 0 15,-1 0 1,-24-25-16,49 0 16,0 0-16,25 25 15,-25-24 1,1 24-16,24-25 15,-25 0 1,0-25-16,0 25 16,-24-49-1,49 24-15,-25 1 16,25-1-16,-25-24 15,25-1 1,0 26-16,0-50 16,25 49-1,0-74-15,24 25 16,26-50-1,-51 75-15,1 49 16,25-25-16,-50 50 16,49-25-1,-24-49-15</inkml:trace>
  <inkml:trace contextRef="#ctx0" brushRef="#br0" timeOffset="21672.23">10195 4266 0,'0'75'0,"0"49"16,0 99-1,-25 75-15,25 24 16,0 25 0,0 26-16,-74 296 15,49-396-15,0 347 16</inkml:trace>
  <inkml:trace contextRef="#ctx0" brushRef="#br0" timeOffset="23857.36">7516 4762 0,'25'0'16,"-25"0"-16,25 0 16,0 0-16,-1 0 15,26 0 1,74-24-16,0 24 15,25 0 1,74 0-16,0 0 16,1-25-1,73 25-15,-74-25 16,50 0-1,25 25-15,-124 0 16,98-25-16,-48 25 16,-51 0-1,-24 0-15,-25 0 16,25 0-1,-50 0-15,-24 0 16,24-24-16,25-1 16,-25 25-1,0 0-15,1-25 16,-1 25-1,-50 0-15,26 0 16,-26 0 0,1 0-16,0 0 15,-1 0 1,-24 0-16,0 0 15,0 0-15,-1 0 16,-24-25 15,0 25 16,0 0 0,0 0 15</inkml:trace>
  <inkml:trace contextRef="#ctx0" brushRef="#br0" timeOffset="24825.41">7640 6226 0,'0'0'94</inkml:trace>
  <inkml:trace contextRef="#ctx0" brushRef="#br0" timeOffset="26840.53">7566 5755 0,'25'-25'16,"24"0"-16,26 0 15,-26-49 1,50 49-16,-49-25 16,0 26-1,-1 24-15,75 0 16,-49 0-16,-1 0 15,-49 0 1,25 24-16,49 26 16,-25-25-1,-49 0-15,49 24 16,-49 1-1,0-1-15,0 1 16,-25-25-16,0 0 16,0 0-1,0-25-15,0 49 16,-25 26-1,-25 24-15,-74 0 16,-24 124 0,-1-24-16,74-75 15,1-75-15,-50 1 16,49-50-1,-24 25-15,50-25 16,-1 0 0,0 0-16,-74 0 15,75 0 1,24-25-16,-25 0 15,50-25 1,-49 26-16,24-51 16,0 26-16,0-26 15,1 1 1,24 24-16,0 1 15,0 24 1,0 0-16,0-49 16,49-26-1,-24 1-15,49-25 16,1 75-16,-1-26 15</inkml:trace>
  <inkml:trace contextRef="#ctx0" brushRef="#br0" timeOffset="28566.62">12279 7020 0,'148'0'0,"26"0"15,-75 0 1,100 74-16,-1 1 15,-49-26 1,-50 26-16,25 24 16,-24-25-1,24 25-15,-100-49 16,1 24-16,0-49 15,-25 0 1,25 74-16,-25-74 16,0 0-1,0 0-15,0-1 16,0 1-1,0 25-15,0-25 16,-25 0 0,0 74-1,-74 25-15,25-75 16,24-24-1,0 25-15,1-25 16,-26-1 0,1 26-16,-125 24 15,100-24-15,25-25 16,-25 0-1,49-25-15,-24 0 16,24 0 0,-24-25-16,-1 0 15,25-25 1,1 1-16,-1-26 15,1 51 1,49-1-16,-25-25 16,25 1-16,0-51 15,0-48 1,0-26-16,-25 99 15,25 1 1,0-25-16,0-124 16</inkml:trace>
  <inkml:trace contextRef="#ctx0" brushRef="#br0" timeOffset="30183.72">12924 5457 0,'49'25'15,"-24"49"1,25-49-16,-1 25 16,-24-26-1,0 1-15,0-25 16,-25 25-1,49 0-15,-49 0 16,25-25 0,-25 49-16,25-49 15,0 25-15,-25-25 16,0 25-1,0 0-15,0-25 16,0 25 0,0-1-16,0 26 15,-25 0 1,0 24-16,25-49 15,-25 0 1,25-1 0,-25 1-16,25 25 15,0 24 1,-24 1-16,-26-51 15,50 51 1,-74-50-16,24 24 16,0 1-16,-74 49 15,0 0 1,-74 75-16,49-100 15,75-49 1,-1 0-16,-74-25 16,100 0-1,-50 0-15,49 0 16,50-99-1,-50-25-15,26 0 16,-26-25-16,50 99 16,0-24-1,-25-25-15,25-1 16,0 1-1,0 50-15,0-1 16,0 0 0,25 26-16,-25-26 15,50 50-15,-26-50 16,100-49-1,-74 0-15,49 0 16,0 49 0,-49 0-16,0 1 15,24-1 1,0 25-16,-24 1 15,0-1-15,-1 25 16,-24 0 0</inkml:trace>
  <inkml:trace contextRef="#ctx0" brushRef="#br0" timeOffset="31413.79">7392 7293 0,'50'0'15,"49"0"1,-25 0-16,26 0 15,-51 0-15,26 24 16,98 1 0,-49 0-16,-49 25 15,-1-1 1,-24-24-16,24 25 15,-24-26-15,-25 26 16,-1-50 0,-24 25-16,0-25 15,0 25 1,0-1-16,0 1 15,0 0 1,0 25-16,0 24 16,-24 0-1,-26 1-15,50-25 16,-50-1-16,26-24 15,-51 25 1,26 74-16,-26-50 16,-24 50-1,-25-50-15,25-24 16,24-50-1,26 0-15,-1 0 16,0 0 0,1 0-16,49-74 15,-25 49-15,-25-74 16,50-25-1,0 24-15,0 76 16,0-26 0,0 0-16,-24 1 15,24-26 1,0 26-16,0-1 15,0-24-15,0 24 16,24 25 0,1-24-16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4:16.7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8682 4961 0,'0'0'0,"0"25"16,25 0 0,-25-25-1,25 24 1,-25 1-16,49 0 15,-24 49 1,25-24-16,24 99 16,-24-100-16,49 51 15,-25-51 1,-24 50-16,24 1 15,26 73 1,-1-73-16,0 24 16,-25 0-1,-49-75-15,0 26 16,0-26-1,0-24-15,-25 0 16,0 0-16,24-25 16,1 24-1,0-24-15,-25 25 16,25 0-1,0-25-15,-1 0 16,-24 0 0,25 0-1,-25 0 16,25 0-31,-25 25 32,25-25-17,-25 0 48,0 0-63,0-50 15,0 25 1,0 1-16</inkml:trace>
  <inkml:trace contextRef="#ctx0" brushRef="#br0" timeOffset="2014.11">10195 4862 0,'-25'0'0,"25"25"16,-25-25-1,25 24-15,-24-24 16,-1 75-1,-25-1-15,1 1 16,-51 73 0,-24-24-16,-49 75 15,49-50-15,-100 74 16,51-74-1,74 24-15,74-98 16,-25-50 0,25 24-16,25-24 15,-24 0 1,24-25-16,-25 25 15,0-1-15,25-24 16,0 25 0,-25-25-16,25 25 15,-25-25 1,25 0-16,-24 0 31,24 0 250</inkml:trace>
  <inkml:trace contextRef="#ctx0" brushRef="#br0" timeOffset="3530.2">10716 9599 0,'99'0'0,"-24"0"16,49 0 0,-50 0-16,0 25 15,-49-25 1,25 50-16,-50-50 15,25 0-15,-25 0 16,0 0 62,0 0-62,-25 0-16,-99 0 15,-50 0 1,-49 25-16,-75 24 15,-49 26 1,-397 73-16,124 1 16,-323 25-1,-74 49-15,372-124 16,-148 25-16,371 0 15,-74-124 1,273 0-16,74 25 16,99-25-1,-49 0-15,74-25 16,0 25-1,0-24-15,25-1 16,-24 25 0,24 0-16,0-25 15,0 25-15,-25 0 16,25 0-1,0 0 48,0 0-48,0 0 1,25 0-16,-1 0 16,51-25-16,-26 25 15,51-49 1,173 24-16,-50-25 15,248 25 1,-99-49-16,472 49 16,-324-49-16,373 74 15,-223-75 1,25 75-16,-174-74 15,-125-25 1,-222 0-16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4:33.0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8360 5457 0,'-25'0'31,"25"0"32,25 0-48,-25 0-15,0 0 16,24-25 0,51 0-16,-26 1 15,51-1 1,-26 25-16,124 0 15,26-25 1,-26-74-16,75 99 16,-75 0-1,75 0-15,-25 0 16,-49 0-16,74 49 15,-50-24 1,-50 0-16,-73-25 16,49 25-1,-75-25-15,25 25 16,0 24-1,-24 26-15,-26-26 16,1 1 0,49 24-16,-49-24 15,-1 24-15,1-24 16,-25 0-1,49 24-15,-49-49 16,25 24 0,-26 26-16,1-50 15,0 24-15,0-24 16,0 0-1,-25 0-15,0 24 16,49 1 0,-24 24-16,-25 1 15,0-26 1,0 1-16,0-1 15,0 26 1,-50 49-16,1-50 16,24 50-16,-25-99 15,1 50 1,-1 49-16,-49-25 15,-25 25 1,25 0-16,-25-75 16,99-49-1,0 50-15,-49-25 16,24 0-1,1-1-15,-75 1 16,49 25-16,25 24 16,-74-24-1,-24 24-15,48-198 234,26 25-218,-50 0-16,0 24 15,74 1 1,1 49-16,-1-24 16,25-1-1,1 25-15,-26-24 16,25 24-16,0 0 15,-74-25 1,49 50-16,26-24 16,-1-1-1,0 25-15,25 0 16</inkml:trace>
  <inkml:trace contextRef="#ctx0" brushRef="#br0" timeOffset="1267.07">8434 5457 0,'0'0'16,"-25"0"-16,0 0 15,25 0 1,-24 25-16,-1 0 15,0-1 1,25 1-16,-25 0 16,0 74-16,1 125 15,-1-26 1,0 50-16,25-50 15,-25-98 1,25-1-16,0 25 16,0-74-1,0 24-15,0 25 16,25 25-1,25-25-15,24 100 16,25-50-16,0-75 16,-49 0-1,49-24-15,-74 0 16,49-26-1,-24 1-15,0 0 16,74 0 0,-50-25-16,0 25 15,1-25-15,24 0 16,-24 0-1,49 0-15,-25-25 16,-50 25 0,1 0-16,24 0 15,75 0 1,0 0-16,-75 0 15,-24 0-15,24 0 16,-24 0 0,49-25-16,-24 0 15,-50 25 1,24-25-16,-24 1 15,25 24 1,-1-50-16,26 25 16,-51 25-1,26-25-15,-50 25 16,25 0-16</inkml:trace>
  <inkml:trace contextRef="#ctx0" brushRef="#br0" timeOffset="8123.46">7144 5383 0,'25'0'0,"0"24"16,0 26 0,-1-50-16,1 50 15,25-1 1,24 1-16,1 24 15,-26-24 1,1 74-16,-1-50 16,1 26-16,-50-51 15,50 1 1,-1 24-16,-24-24 15,49 123 1,-49-49-16,25 0 16,-25-49-1,-25 49-15,24-25 16,-24 0-16,0-24 15,0-1 1,0-24-16,0 49 16,0 75-1,0 123-15,0-148 16,0 372-1,-99-124-15,25-496 219,24 24-219,-24 26 15,49 24 1,0-50-16,0 51 16,-24-51-16,-1-24 15,25 25 1,-24-26-16,24 26 15,0 0 1,0-1-16,-24-49 16,24 74-1,0-24-15,-24-25 16,24 49-1,-50-24-15,26 24 16,-1 1-16,0-1 16,-49-24-1,0 24-15,25 0 16,-50 1-1,24 24-15,-73-74 16,49 74 0,0 0-16,24-24 15,51-1-15,-100 0 16,99 1-1,1-1-15,24-24 16,0 24 0,0 25-16,25 0 15,0 25 1,0-24 15,0-1-31,0-25 16,25-24-16,-25-1 15,0 26 1,0-1-16,25-24 15,0 24 1,-25 25-16,0 1 16,25-1-1,-1 25-15,1-25 16,25-25-16,24 26 15,1-26 1,-26 25-16,-24 25 16</inkml:trace>
  <inkml:trace contextRef="#ctx0" brushRef="#br0" timeOffset="9718.54">11262 5457 0,'74'25'0,"1"24"15,-1 26 1,-24-26-16,-26 26 16,26-26-1,-25 1-15,49 0 16,-24 24-1,24 125-15,-24 73 16,-25-148 0,49 199-16,-49 49 15,0-174-15,-1 100 16,-24-50-1,0-49-15,-49-150 16,24-24 0,-49 0-16,-75 99 15,-50-50 1,51 1-16,48-51 15,-49-24-15,-49 50 16,124-50 0,-1 0-16,1 0 15,-25 0 1,-1-25-16,1-24 15,50 24 1,-1-74-16,-25 49 16,51-24-16,-26-100 15,25-74 1,-24 25-16,49 99 15,-25 0 1,0 24-16,25-48 16,0 73-1,-25-24-15,25 25 16,0 24-1,0-25-15,25-73 16,49-249-16,26 149 16,-51 49-1,1 26-15,-25 24 16,0 99-1,24-49-15,1 74 16,-25 0 0,24 25-16,-24 0 15,25 0-15,-1 0 16,1 0-1</inkml:trace>
  <inkml:trace contextRef="#ctx0" brushRef="#br0" timeOffset="11504.65">8756 3746 0,'25'-25'16,"0"25"-16,0 0 15,24-25 1,-24 0-16,25 25 15,24 0 1,25 0-16,-24 0 16,-50 0-1,49 0-15,50 0 16,0 50-16,-49-50 15,-51 25 1,51-1-16,-26 1 16,-24-25-1,0 25-15,-25-25 16,25 0-1,0 25-15,-25-25 16,24 25 0,1-25-16,0 24 15,-25-24 16,25 25-15,-25-25 0,0 25-1,25-25 1,-25 25-16,24 24 15,-24-49 1,0 50 0,0-25-16,0 0 15,0-1 1,0 1-16,0 0 15,0-25 1,0 50-16,0-1 16,0 1-1,-24 24-15,-1-24 16,25 49-16,-50-74 15,25 0 1,-74 49-16,25 50 16,-25 0-1,74-49-15,-25-26 16,1 1-1,-26-1-15,-49-49 16,0 75-16,50-50 16,-1-25-1,1 0-15,24 0 16,1 0-1,-1-25-15,25 0 16,0 25 0,25-25-16,-24 0 15,24-49-15,-25-50 16,25 50-1,0-1-15,-25 1 16,25 49 0,0-25-16,0 25 15,-25-24 1,25-26-16,0 51 15,0-51 1,0 1-16,25 24 16,-25-24-16,25 24 15,74-123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4:52.9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7987 6052 0,'0'-24'125,"0"-1"-110,0-25 1,0 1-16,25-1 16,0 0-1,0 25-15,0 25 16,-1-49-16,1 49 15,25-50 1,0 50-16,-50-49 16,74 24-1,-24 25-15,24 0 16,-24-25-1,-26 25-15,26-25 16,-50 25 0,50 0-16,-26 0 15,26 0-15,24 25 16,-49 25-1,0-26-15,0 1 16,-25 0 0,25 0-16,-25 0 15,0-1 1,24-24-16,1 50 15,-25 0-15,0 49 16,0-25 0,0 1-16,0-50 15,0-1 1,0 1-16,0 25 15,0-1 1,-25 26-16,1-26 16,-1 26-1,0-26-15,-25 1 16,-24-50-16,74 50 15,-50-50 1,26 24-16,-1-24 16,25 25-1,-25-25-15,25 0 16,-25 0-1,0 0-15,25 0 16,-24 25-16,-26-25 16,25 0-1,0 0-15,-24 0 16,24 0-1,-25-50-15,26 26 16,-26-26 0,25-24-16,-25-26 15,1 26 1,24 0-16,0 24 15,0 25-15,25 0 16,0 25 0,0-24-16,0 24 15,0-25 1,0 0-1,0 0 1,0 25-16</inkml:trace>
  <inkml:trace contextRef="#ctx0" brushRef="#br0" timeOffset="2394.13">9228 6945 0,'0'-24'0,"49"24"15,-24-25 1,25 25-16,24-50 16,1 50-16,-26 0 15,26-25 1,24 0-16,25 25 15,-50-24 1,-24 24-16,24 0 16,50 0-1,-25 24-15,-24-24 16,-25 25-16,-1-25 15,1 0 1,24 25-16,1 0 16,-26 25-1,1-1-15,24 1 16,50 74-1,-74-75-15,49 26 16,-74 24 0,24-99-16,-49 50 15,0-26 1,50 1-16,-25 50 15,99 49-15,-124-75 16,50 26 0,-26-51-16,1 51 15,-25-75 1,0 25-1,0-1 1,50 76 0,-50 24-16,0-75 15,0-24 1,0 0-16,0 0 15,0 0 1,0 49 0,0-24-1,-25 24-15,0-24 16,0-1-16,25 26 15,-24-51 1,-26 26-16,25-25 16,0 0-1,25 24-15,-49-24 16,24 0-1,-25 0-15,25-1 16,1 1-16,-1-25 16,0 50-1,-173 99-15,173-124 16,0 24-1,0-49-15,-24 25 16,24 0 0,-50 24-16,-24 1 15,74-50 1,-24 25-16,-1 0 15,25-1-15,-24-24 16,24 25 0,-50 0-16,51-25 15,-51 25 1,1-25-16,24 0 15,1 0 1,24 0-16,-50 0 16,26 0-16,24 0 15,-25 0 1,26 0-16,-1-50 15,0 25 1,0-24-16,-24 24 16,24-25-1,25 50-15,-25-49 16,0-1-1,0 25-15,1-24 16,-1 24-16,-25-25 16,50 1-1,-25 24-15,1-25 16,24 25-1,0-24-15,-25-1 16,25-24 0,0 24-16,0 25 15,-25-24-15,25-26 16,0 1-1,-25 49-15,25-24 16,0-1 0,0 0-16,0 26 15,0-26 1,0 0-16,0-24 15,0 0 1,0-1-16,0 25 16,0-24-16,0 49 15,0-24 1,0-75-16,0 24 15,25 1 1,0 0-16,-25 49 16,25-123-1,-1-1-15,76-24 16,-76 123-16,26-49 15,24 25 1,-49 0-16,-25 74 16,0 50 77</inkml:trace>
  <inkml:trace contextRef="#ctx0" brushRef="#br0" timeOffset="8081.46">6524 15503 0,'0'0'15,"25"0"1,0 0-16,-1 0 16,1 0-1,0 0-15,25 0 16,24 0-1,-24 0-15,24 0 16,0 0 0,26 0-16,-1 0 15,-25 0-15,-24 0 16,0 0-1,-1 0-15,26 0 16,-26 0 0,1 0-16,-25-25 15,-1 25 1,26 0-16,-25 0 15,0 0-15,49 0 16,-49 0 0,24 0-16,1 0 15,0-25 1,-26 25-16,1 0 15,0 0 1,0 0 0,24 0-16,1 0 15,-25 0-15,0 0 16,24 0-16,-24 0 15,0 0 1,-25 0-16,25 0 16,-25-24 93,0 24 16</inkml:trace>
  <inkml:trace contextRef="#ctx0" brushRef="#br0" timeOffset="12292.7">9848 5358 0,'0'0'0,"25"0"31,-25 0 78,0 0-62,0-25 47,-25 25-63,25 0-16,-25 0 1,0 0-16,25 0 16,-25 0-16,-24 0 15,24 0 1,-74 0-16,-25-25 15,74 25 1,25-25-16,-24 25 16,-26-24-1,75 24-15,-25 0 16,25 0-16,0 0 62,0 0 32,0 0-32</inkml:trace>
  <inkml:trace contextRef="#ctx0" brushRef="#br0" timeOffset="13329.76">8236 4688 0,'0'0'16,"0"25"0,0-25-1,0 49-15,0 1 16,0 25-1,0-1-15,0-49 16,0 0 0,0 24-16,0-24 15,0 0 1,0 0-16,0-1 15,24 51-15,-24-50 16,0-1 0,0 1-16,0-25 93,0 0-30</inkml:trace>
  <inkml:trace contextRef="#ctx0" brushRef="#br0" timeOffset="13998.8">8484 5060 0,'-50'0'16,"0"0"-1,1 0-15,24 0 16,0 0-16,0 0 15,1 0 1,-26 0-16,-25 0 16,51 0-1,-1 0-15,0 25 16,0-25-1,25 0 1,-25 0 0,25 0-1,-24 0-15,24 0 16,0 0-1</inkml:trace>
  <inkml:trace contextRef="#ctx0" brushRef="#br0" timeOffset="15674.89">10914 4663 0,'0'50'15,"0"24"1,0-24-16,0 0 15,0-26 1,0 26-16,-24 0 16,24-26-1,0 1-15,0 0 16,0-25-16,0 25 15,-25 0 1,25-25-16,0 24 16,0-24-1,0 25 16,0 0-15,0-25 0,0 25-16,0-25 15,-25 25-15</inkml:trace>
  <inkml:trace contextRef="#ctx0" brushRef="#br0" timeOffset="16303.93">11038 5011 0,'-49'0'0,"-1"-25"16,-24 0-1,-1 25-15,1 0 16,-25-25 0,49 25-16,25-25 15,-24 25 1,24-24-16,0 24 15,-24 0 1,49 0-16,-25 0 16,25 0 15,0 49-16</inkml:trace>
  <inkml:trace contextRef="#ctx0" brushRef="#br0" timeOffset="24564.4">9649 5953 0,'0'0'16,"0"0"-1,0 25 1,0-25-16,0 25 16,0 0-1,0-25-15,0 24 16,0 26-1,0 49-15,0 0 16,-49 25 0,24 149-16,0-25 15,-24-49 1,24-1-16,0 125 15,25-26 1,-25 1-16,0-75 16,-24-24-16,-1-51 15,50-73 1,0-50-16,-25-25 15</inkml:trace>
  <inkml:trace contextRef="#ctx0" brushRef="#br0" timeOffset="25993.48">8211 6325 0,'0'0'31,"0"0"-15,25 0-1,-1 0 1,1 0-16,50 0 15,24 0-15,0 0 16,-25 0 0,75 0-16,25 0 15,-75 0 1,99 0-16,75 0 15,-124 0 1,50 0-16,-1 0 16,-74 0-1,-50 0-15,26 0 16,-1 0-16,25 0 15,-50 0 1,-49 0-16,0 0 16,-25 0-1,0 0 32,0 0 125,25 25-157,49-25 1</inkml:trace>
  <inkml:trace contextRef="#ctx0" brushRef="#br0" timeOffset="33275.9">10840 15453 0</inkml:trace>
  <inkml:trace contextRef="#ctx0" brushRef="#br0" timeOffset="34252.94">12477 15304 0,'25'25'16,"0"-25"0,-25 25-16,25-25 15,-25 0 16,24 0-15,1 0 0,0 0-1,74 0 1,-49 0-16,-1 0 15,-24 0-15,25 0 16,-1 0 0,100 0-16,0-25 15,-99 25 1,-26 0-16,-24 0 15,25 0 1,-25 0-16,0 0 62</inkml:trace>
  <inkml:trace contextRef="#ctx0" brushRef="#br0" timeOffset="36608.08">13544 15379 0,'25'0'16,"-1"0"-16,26 0 15,-50 0 1,25 0-16,24 0 16,-24 0-16,25 0 15,24 0 1,25 0-16,25 0 15,-74 0 1,-25 0-16,24 0 16,51-25-1,-26 25-15,-24 0 16,-1 0-16,-24 0 15,25-25 1,-1 25-16,-49 0 16,25 0-1,0 0-15</inkml:trace>
  <inkml:trace contextRef="#ctx0" brushRef="#br0" timeOffset="42454.42">15677 15255 0</inkml:trace>
  <inkml:trace contextRef="#ctx0" brushRef="#br0" timeOffset="44709.55">10443 5953 0,'0'-49'15,"25"24"1,0 0 0,0 25-16,-25-25 15,24 25 1,1-25-16,0 0 15,25 1 1,-26-1-16,26 0 16,-25 25-1,0 0-15,24 0 16,-24 0-16,25 0 15,-1 0 1,-24 0-16,0 0 16,0 0-1,-25 0-15,0 0 16,49 0-1,-49 25-15,0 0 16,25-25-16,0 49 16,0-49-1,-25 25-15,0 0 16,24 0-1,-24 0-15,0-25 16,0 49 0,0 1-16,0-1 15,0 26-15,0-26 16,-24 1-1,24-25-15,0 0 16,0-1 0,-50 1-16,50 25 15,-25-25 1,0 24-16,1-49 15,-1 50 1,0-50-16,-25 25 16,26-25-16,-1 0 15,-25 0 1,25 0-16,25 0 15,-24-25 1,-1 0-16,25 25 16,-25-25-1,0-24-15,25 49 16,0-50-16,-25 50 15,25-25 1,0 0-16,-24-24 16,-1 24-1,25 25-15,0-50 16,0 26-1,0 24-15,0-25 16,0 0 0,0 25-16,0 0 46,0 0-30,0 0 0,0 25-16</inkml:trace>
  <inkml:trace contextRef="#ctx0" brushRef="#br0" timeOffset="46944.68">15677 15304 0,'25'0'31,"24"0"-15,1 0-1,-25 0-15,24 25 16,26 0-16,-26 0 15,-24-25 1,25 0-16,-1 0 16,51 25-1,-1 0-15,0-25 16,-49 24-1,-1 1-15,26-25 16,-1 0-16,1 0 16,-1 25-1,-24-25-15,-1 25 16,26-25-1,-26 0-15,-24 0 16,-25 0 0</inkml:trace>
  <inkml:trace contextRef="#ctx0" brushRef="#br0" timeOffset="48650.78">10766 5978 0,'0'50'16,"0"-1"-1,0-49-15,0 25 16,0 49-1,0 1-15,24 24 16,-24-25-16,0 50 16,25 174-1,-25 49-15,0 1 16,50 73-1,-100-148-15,50-50 16,0-49 0,0-25-16,0-75 15,0-24 1,0-50-16,0 0 78,0 0-78,0 0 15,0-25 1,0 0-16</inkml:trace>
  <inkml:trace contextRef="#ctx0" brushRef="#br0" timeOffset="49858.85">10741 6276 0,'-75'-25'15,"26"0"1,-75 25-16,49 0 15,-74 0-15,1 0 16,24 0 0,24 0-16,-48 0 15,-1-25 1,50 0-16,24 25 15,-49-24 1,25-1-16,24 0 16,26 25-16,-1-50 15,1 50 1,-1 0-16,0 0 15,-24 0 1,49 0-16,-24 0 16,24 0-1,-25 0-15,25 0 16,1 0-1,-1 0-15,0 0 16,0 0-16,0 0 16,-24 0-1,49 0-15,-50 0 16,25 0-1,25 0-15,-24 0 16,-1 0 0,25 0-16,-25 25 15,25-25-15,-25 0 16,0 0-1,25 0-15,0 0 78</inkml:trace>
  <inkml:trace contextRef="#ctx0" brushRef="#br0" timeOffset="57341.27">16719 15850 0,'-25'0'16,"25"0"15,0 0-31,25 0 15,0 0 1,-1 0-16,51 0 16,24 0-1,50 0-15,0 0 16,24 25-1,26 0-15,-26-25 16,26 0 0,-1 0-16,-24 0 15,-25 0-15,24 0 16,-49 0-1,0-25-15,-49 25 16,-1 0 0,1 0-16,-1 0 15,0 0 1,1 0-16,-50 0 15,49 0 1,-24 0-16,-1 0 16,1 0-16,24 0 15,1 0 1,-1 0-16,-24 0 15,-1-25 1,1 25-16,24-25 16,1 25-1,-26 0-15,1 0 16,0 0-16,-50 0 15</inkml:trace>
  <inkml:trace contextRef="#ctx0" brushRef="#br0" timeOffset="59426.39">24210 14337 0,'99'174'0,"25"-1"16,-25 51 0,-24-76-16,-26-48 15,-49-26 1,25 0-16,-25 1 15,0 49 1,-25 74-16,0-74 16,-24 199-16,-150 570 15,150-1042 141,-1 50-156,-24-75 16,49 1-1,-49-51-15,-1 51 16,1 24-16,-1 50 16,50-75-1,-49 25-15,49 75 16,25 24-1,-25 25-15,1-24 16,-1 49 0,0-50-16,-25 50 15,26 0 1,-1 0-16,0-25 15,0 0-15,0 25 16,25 0 0,-49 0-16,24-24 15,0-1 1,0 25-16,25 0 31,0 0-15</inkml:trace>
  <inkml:trace contextRef="#ctx0" brushRef="#br0" timeOffset="60883.48">22349 13767 0,'75'0'15,"49"0"1,0 0-16,0 0 15,0 0 1,25 24-16,0 1 16,-75 0-1,0 25-15,50 24 16,0 25-16,-24-24 15,-26 49 1,0 0-16,-49-75 16,25 26-1,-50-1-15,0-24 16,0-1-1,25 26-15,-25-1 16,0-24-16,-25 74 16,-50 124-1,26-25-15,-1-74 16,-24 0-1,-1 74-15,-49-49 16,-24-1 0,73-123-16,-24 24 15,-25 1 1,-25-26-16,0 26 15,0-26-15,75 1 16,24-50 0,-24 0-16,-75 0 15,75 0 1,-1-25-16,26-24 15,-26 24 1,26-25-16,-1 1 16,0-1-1,26 0-15,-1 26 16,0-51-16,0-24 15,-24 24 1,24-49-16,0 50 16,0 0-1,25-1-15,0-74 16,0-24-1,0 74-15,0-50 16,0 99-16,25-24 16,0-100-1,24 25-15,26-49 16,-26 99-1,1 24-15,0-24 16,24-25 0,-49 25-16,25-25 15,-1 24-15,-49 51 16,0 24-1,25 0-15,-25 0 16,25 25 0,-25 0-16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6:41.1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10269 7169 0,'-24'0'0,"24"-25"15,-25 25 1,0 0-16,0 0 15,-24 0-15,24 0 16,-25 0 0,1 0-16,-100 0 15,25 0 1,25 0-16,-75 0 15,-25 0-15,26-25 16,-75 50 0,49-25-16,-24 0 15,25 49 1,24-49-16,25 0 15,75 0 1,24 0-16,-49 25 16,25-25-1,49 0-15,-25 0 16,50 0-16,-25 0 15,25 0 1,0 0 0,0-25-1,0 1 16,0 24 47,0 0-62,25 0 0,-25 24-16</inkml:trace>
  <inkml:trace contextRef="#ctx0" brushRef="#br0" timeOffset="6016.34">7938 4862 0,'25'49'16,"-1"-49"-16,1 25 15,0 25 1,25-25-16,-1-25 16,-24 49-1,0-49-15,25 25 16,-26 25-16,-24-50 15,25 24 1,0-24-16,0 50 16,24-50-1,-24 50-15,25-26 16,-25 1-1,-1 0-15,1 25 16,0-50 0,-25 24-16,50 1 15,-50-25-15,24 25 16,26 25-1,-50-50-15,50 49 16,-50-49 0,24 50-16,1-50 15,-25 25 1,25-25 15,-25 0-15,25 24-1,-25 1 1,0-25-16,25 0 15,-1 0 1,-24 25-16,25-25 16,-25 0-16,25 25 15,0-25 1,0 25-16,-25-1 15,24-24 1,1 0-16,-25 25 16,25 0-1,-25-25-15,25 25 16,0-25-1,-25 25-15,24-25 16,1 25-16,0-1 16,-25-24-1,25 0-15,0 25 16,-1-25-1,-24 25 1,0-25 0,25 0 15,-25 25-16,0-25-15,0 0 141,0 0-110,0-25 0,0 0 0,0 25 16,0 0 172,0-25 1153</inkml:trace>
  <inkml:trace contextRef="#ctx0" brushRef="#br0" timeOffset="8292.45">9501 5085 0,'-25'25'203,"0"24"-187,-74 1-16,49-25 15,0 24 1,-24 1-16,74-25 16,-50 24-1,26-24-15,-1 0 16,0 0-16,25 0 15,-25-1 1,0 1-16,1 0 16,-1 0-1,0-25-15,25 25 16,-50-1-1,50 1-15,-49 0 16,49 0-16,-25 0 16,25-1-1,-50-24-15,50 50 16,-49-50-1,24 25-15,-49 0 16,49 24 0,0-24-16,-25 0 15,26 25-15,-1-1 16,0-49-1,0 25-15,0 0 16,1 0 0,-1-1-16,-25-24 15,25 25 1,1 0-16,-1-25 15,25 0 1,0 0-16,0 25 16,-25-25-16,0 0 15,25 0 188</inkml:trace>
  <inkml:trace contextRef="#ctx0" brushRef="#br0" timeOffset="10107.57">12750 7069 0,'0'0'15,"0"0"16,0 0-15,0 0 0,-50 0-1,-49 0-15,-25 0 16,74 0-1,-24 0-15,-75 0 16,50 0 0,-25 0-16,-74 0 15,74 0-15,24 0 16,26 0-1,0 0-15,-26-49 16,26 49 0,24 0-16,1 0 15,-26 0 1,50 0-16,-49 0 15,49 0 1,-24 0-16,24 0 16,0 0-16,25 0 15,-25 0 1,25 0-16,-25 0 15,25 0 1,-24 0 15,24 0 156,0 0-109,0 0-46</inkml:trace>
  <inkml:trace contextRef="#ctx0" brushRef="#br0" timeOffset="32000.83">14238 7268 0,'25'0'16,"-25"0"-1,50 0 1,-26 0-1,1 0-15,25 25 16,-50-25-16,49 0 16,-24 0-1,25 0-15,24 0 16,-24 0-1,49 0-15,-24 0 16,24 0 0,0 49-16,0-49 15,0 0-15,1 0 16,-1 0-1,0 0-15,25 0 16,0 0 0,-49 0-16,-1 0 15,75 0 1,-25 0-16,-25 0 15,-25 0-15,26 25 16,-1-25 0,0 0-16,-24 0 15,-26 0 1,1 0-16,24 0 15,-49 0 1,25 0-16,-1 0 16,1 0-1,-25 0-15,-1 0 16,-24 0-16,25 0 15,-25 0 1,0 0-16,25 25 31,-25-25 47,0 0-47,0 0 1,0-25 14,0 0 48,0 25-63,-25 0 78,25 0-93</inkml:trace>
  <inkml:trace contextRef="#ctx0" brushRef="#br0" timeOffset="33337.9">14759 11336 0,'25'0'16,"-25"0"-1,25 0-15,0 0 16,-1-25 0,-24 25-1,25 0-15,25 0 16,-25 0-1,-1 0-15,51-25 16,24 0 0,-25 1-16,26 24 15,98-75-15,1 75 16,-51-50-1,51 1-15,49 49 16,-75 0 0,26-50-16,49 50 15,-124 0 1,0 0-16,-25 0 15,25 0-15,0 0 16,-25-25 0,-49 25-16,25 0 15,98 0 1,-49 0-16,-74 0 15,-1 0 1,1 0-16,-50 0 16,25 0-1,0 0-15,-25 0 16,0 0 62,0 0-47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7:48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4267 7268 0,'25'0'31,"-1"0"-15,1 0 0,0 0-1,25 0-15,-26 0 16,26 0-16,0 0 15,24-25 1,-24 25-16,-1 0 16,-24 0-1,49 0-15,-24 0 16,24-25-1,-49 25-15,0 0 16,0 0 0,-25 0-16,50 0 15,-50 0-15,24 0 16,1 0-1,0 0-15,-25 0 16,25 0 0,-25 0-16,25 0 15,-1 0 1,1 0-16,-25 0 15,25 0-15,0 0 16,-25 0 0,25 0-16,-25 0 15,24 0 1,1 0-16,0 0 15,25 0 1,-26 0-16,1 0 16,0 0-16,0 0 15,0 0 1,-1 0-16,1 0 15,0 0 1,0 0-16,0 0 16,24 0-1,-24 0-15,0 0 16,0 0-1,-25 0-15,24 0 16</inkml:trace>
  <inkml:trace contextRef="#ctx0" brushRef="#br0" timeOffset="918.05">7094 7169 0,'0'0'15,"0"0"-15,25 0 16,0 0-1,0 0-15,99 0 16,0 0-16,-50 0 16,26 0-1,73 0-15,1 0 16,-75 0-1,75 0-15,-1 0 16,-73 0 0,-26 0-16,25 0 15,25 0 1,-74 24-16,-1-24 15,1 0-15,-50 0 16,25 0 0,-25 25-1,0-25 48</inkml:trace>
  <inkml:trace contextRef="#ctx0" brushRef="#br0" timeOffset="1796.1">10369 7069 0,'-149'0'15,"25"0"-15,25 0 16,-50 0 0,50 0-16,24 0 15,50 0 1,1 0-16,24 0 109,0 0-93,0 25-16</inkml:trace>
  <inkml:trace contextRef="#ctx0" brushRef="#br0" timeOffset="4930.28">5160 10319 0,'74'0'15,"1"0"-15,-26 25 16,1-25-16,-1 24 15,-24-24 1,0 0-16,0 0 16,0 0-1,-1 0-15,26 0 16,-50 0-1,25 0-15,0 0 16,-1 0-16,1 0 16,-25 0-1,25 0-15,0 0 16,24 0-1,-24 0-15,25 0 16,-1 0 0,1 0-16,0 0 15,-26 0 1,26 0-16,0 0 15,49 0-15,-49 0 16,-1-24 0,1 24-16,-25 0 15,24 0 1,-24 0-16,25 0 15,-1 0 1,1 0-16,-50 0 16,49 0-16,-24 0 15,0 0 1,-25 0-16,25 0 15,0 0 1,-1 0-16</inkml:trace>
  <inkml:trace contextRef="#ctx0" brushRef="#br0" timeOffset="8073.46">12452 10195 0,'75'0'16,"24"25"-1,-25-25-15,1 0 16,24 0 0,75 24-16,-75-24 15,0 0 1,99 25-16,-123 0 15,-1-25-15,-24 0 16,-25 0 0,49 74-16,-49-74 15,-25 0 1,25 0-1,-25 0 48,0 0 233,0 0-249</inkml:trace>
  <inkml:trace contextRef="#ctx0" brushRef="#br0" timeOffset="12653.72">5234 13419 0,'124'-74'16,"-49"24"-1,98 26-15,26 24 16,-1-25-1,-99 25-15,100 25 16,-26-25 0,-98 49-16,49-24 15,25 49-15,-25-24 16,-50 0-1,25-1-15,-49-24 16,0 74 0,-1-49-16,-24-1 15,-25 26-15,25 49 16,-25-50-1,0 25-15,0 50 16,-25 50 0,-99 148-16,49-198 15,1 173 1,-50 26-16,0-100 15,-99-100 1,24 26-16,75-50 16,-25-25-16,-74 1 15,50-51 1,98-123 46,-74-50-62,1-75 16,-26-24-1,75 25-15,-25-50 16,0 24 0,0 1-16,49 99 15,26 0-15,24-25 16,25 100-1,0-75-15,0 74 16,25 0 0,24-123-16,50-26 15,-49 50-15,0 50 16,-1 0-1,-24 49-15,25 26 16,24-26 0,25-74-16</inkml:trace>
  <inkml:trace contextRef="#ctx0" brushRef="#br0" timeOffset="20029.14">7591 12874 0,'24'0'15,"26"-25"1,-50 25-16,25 0 15,0-25 1,-25 0-16,24 25 16,1 0-16,0-49 15,25 49 1,-26 0-16,1-25 15,0 25 1,0-25-16,-25 25 16,25-25-1,24 25-15,1 0 16,-25 0-1,24-25-15,1 1 16,-25-1-16,0 25 16,-1 0-1,26 0-15,24 0 16,1-25-1,-26 25-15,-24 0 16,25 0 0,24 0-16,1 0 15,-26 25 1,26-25-16,-26 25 15,26 24-15,-26-49 16,26 50 0,-26-25-16,1-25 15,-25 24 1,49 1-16,-74-25 15,25 0 1,25 0-16,-1 25 16,-24-25-16,0 0 15,49 74 328,-24-74-343,-50 50 16,49 0 0,-49-1-16,0-24 15,0 0 1,0 0-16,0-1 15,0 1 1,0-25-16,0 25 16,0-25-16,0 50 15,0-50 1,0 25-1,0-1 1,0 1 0,0 0-1,0-25-15,0 50 16,0-26-1,0 1-15,0 0 16,-24 0-16,-1 0 16,25-1-1,0 1-15,0-25 16,-25 25-1,0 0 1,0 0 0,25-25-16,-49 49 15,49-49 1,-25 25-16,0-25 15,0 25-15,1 0 16,-1-25 0,-25 49-16,0-24 15,1-25 1,-1 0-16,25 25 15,1 0 1,-51-25-16,26 0 16,24 0-16,-25 0 15,1 24 1,49 1-16,-50-25 15,25 0 1,0 0-16,1 0 16,-26 25-1,0-25-15,1 0 16,-1 25-16,-24 0 15,49-25 1,-25 0-16,1 0 16,24 0-1,0 24-15,-24 1 16,24-25-1,0 0-15,-25 0 16,1 0 0,-1 0-16,0 0 15,1 0-15,-1 0 16,1 0-1,24 0-15,-25 0 16,1 0 0,24 0-16,0 0 15,-25 0 1,50 0-16,-24 0 15,24-25 1,0 25-16,-25-24 16,25 24-16,-25-25 31,25 0-31,-50-25 15,50 50 1,-24 0-16,-1-24 16,25-1-16,-25 25 15,25-25 1,0 25-16,0-25 15,-25 25 1,25-49-16,0 49 16,0-25-1,-25 0-15,25 0 16,0-24-1,0 49-15,0-50 16,0-24-16,0-1 16,0-24-1,0-25-15,0 0 16,0 49-1,0 51-15,0-1 16,25 0 0,-25 0-16,25 25 15,-25 0 1,0 0-1,25 0-15,-25-25 16,25 25 0,-1 0-16,1 0 15,-25-24 1,25 24-16,-25 0 15,25-25 1,-25 25-16,25 0 47,-25 0-47,0 0 15,0 0 1,0 25-16,24-25 16,-24 24-1,0 51-15,0-75 16</inkml:trace>
  <inkml:trace contextRef="#ctx0" brushRef="#br0" timeOffset="21784.24">7566 14585 0,'0'0'15,"25"-25"-15,-25 25 16,24-24-1,1-1-15,-25 25 16,50-50 0,-1 1-16,1 24 15,49-25 1,0-24-16,-24 49 15,-1 0-15,1 0 16,24 0 0,-25 1-16,1 24 15,-26 0 1,26 0-16,24 0 15,-49 0 1,-1 0-16,-24 0 16,25 24-16,-26-24 15,26 25 1,-25 0-16,0 0 15,24 0 1,-24-1-16,0 1 16,0 0-1,-1 25-15,1-25 16,0 24-16,25 50 15,-26-74 1,1 50-16,-25-26 16,25 1-1,0-1-15,-25 1 16,0 24-1,0-24-15,0-25 16,0 0 0,0-1-16,0 1 15,0 25-15,-25-25 16,25 24-1,0 1-15,0-1 16,-25 1 0,0 0-16,1-1 15,-1-24 1,-25 25-16,-24-25 15,24 49 1,-49 0-16,49 1 16,-49-50-16,99-75 187,-49 25-172,24-74-15,-50 74 16,51-74-16,24 25 16,-25-26-1,0 26-15,-25-1 16,26-24-1,-26 74-15,25-49 16,0 24 0,-24 1-16,49 24 15,-25 0 1,25 0-16,-25 25 15,0-24-15,25 24 16,-24-25 0,24 25-16,0 0 62,0 49-62</inkml:trace>
  <inkml:trace contextRef="#ctx0" brushRef="#br0" timeOffset="22963.31">7541 14536 0,'0'0'15,"0"0"1,0 24 0,0 1-1,0 0 1,0 49-16,0 1 15,25-1 1,0-24-16,24 49 16,1-25-16,-1 1 15,1 49 1,0-50-16,-1 1 15,-49-26 1,25-24-16,0-25 16,-25 25-1,49 25-15,26-26 16,-50 1-1,-1 0-15,26 25 16,-25-26-16,0 1 16,-25-25-1,25 0-15,-1 0 16,-24 0-1,25 0-15,25 25 16,24-25 0,-49 0-16,49 0 15,-74 25-15,25-25 16,-25 0-1,25 0-15,-25 0 32,25 0-32,0 0 31,-1 0-31,-24 0 15,25 0 1,0 0-16,-25 0 16,25 0-16,0-25 15,-25 25 1,24 0-16,1-25 15,-25 25 1,25 0-16,-25-25 16,0 1-1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8:42.8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6350 9649 0,'0'-25'16,"0"25"-1,0 0 16,25 0-15,0-25-16,-25 1 16,25 24-1,0 0-15,24 0 16,1-25-1,24-25-15,-24 50 16,-1-25 0,1 1-16,0 24 15,49-25-15,-25 25 16,-24 0-1,-1 0-15,26 0 16,-50 25 0,49-25-16,-24 24 15,-25-24 1,-1 50-16,1-50 15,0 50-15,0-26 16,24 26 0,-24 0-16,0-26 15,0 26 1,-25-25-16,49 49 15,-24-24 1,-25 24-16,0-24 16,0 0-1,0-26-15,0 1 16,0 25-16,-25-1 15,-24 1 1,-1 24-16,-24-24 16,49 0-1,0-1-15,0 1 16,-24-25-1,-1 24-15,1-49 16,24 50 0,-25-25-16,0 49 15,26-49-15,-26 24 16,25-24-1,0-25 157,1-25-172,-1 1 16,0-51-16,25 75 15,-25-25 1,0-24-16,25 49 15,-24-50 1,24 25-16,-25 1 16,25-1-1,-25 0-15,0 0 16,25 0-1,-25 25-15,25-24 16,-24 24-16,-1 0 16,-25-25-1,25 0-15,1 25 16,-1 0-1,25 0-15,-25 0 16,0 0 0,-24-25-1,24 25-15,0 0 16,0 0-1,-24-25-15,24 25 16,-25-24 0,25 24-16,1-25 15,-26 0 1,25 25-16,0-50 15,0 1-15,1-1 16,24 50 0,0-25-16,0 1 15,0-1 1,0 25-16,0-25 15,0 0 1,0 0-16,24 0 16,26 1-1,-50-1-15,0 25 16,50-25-16,-50 25 15,25-25 1,49 0-16,0-24 16,-24-1-1</inkml:trace>
  <inkml:trace contextRef="#ctx0" brushRef="#br0" timeOffset="8512.48">8260 8756 0,'25'0'0,"50"25"16,-26 24-1,1-24-15,24 50 16,50 24 0,-49-25-16,24 1 15,-50-26-15,1 26 16,0-26-1,49 26-15,-25-1 16,25-24 0,-49-1-16,0 1 15,-1-25 1,-24 24-16,25-24 15,-25-25 1,-1 0-16,-24 0 16,25 25-16,-25-25 46,0 25 1,25-25 0,-25 0 62,0 0 16,0-25-16,0 25-93</inkml:trace>
  <inkml:trace contextRef="#ctx0" brushRef="#br0" timeOffset="9549.54">9773 8731 0,'-49'75'15,"-50"-26"-15,-50 50 16,0-24 0,25-1-16,25 1 15,-50-1 1,25 1-16,25-26 15,49-24 1,25 0-16,-24 0 16,24-1-1,-25 1-15,1 50 16,24-51-16,-25 1 15,50 0 1,-49-25-16,49 25 16,0 0-1,0-25-15,-25 0 16,25 24-1,0-24-15,-25 0 16,25 25-16,-25-25 31,25 0 16,0 0 0</inkml:trace>
  <inkml:trace contextRef="#ctx0" brushRef="#br0" timeOffset="10747.61">4589 7962 0,'25'0'0,"25"-25"15,-50 25 1,24 0-16,1 0 16,0 0-1,-25-24 63,0 24 0</inkml:trace>
  <inkml:trace contextRef="#ctx0" brushRef="#br0" timeOffset="13440.76">9922 5159 0,'75'100'16,"-26"-76"-16,26 76 16,24-51-1,-50 26-15,1-26 16,74 50-1,-25-24-15,25 24 16,-49-49-16,24 24 16,-25 25-1,75 1-15,-99-51 16,24 1-1,-24-1-15,-25-24 16,-1 25 0,1-25-16,25-25 15,-25 0-15,-25 24 16,25-24-1,-25 0 17,0 0-1</inkml:trace>
  <inkml:trace contextRef="#ctx0" brushRef="#br0" timeOffset="14668.83">11336 5060 0,'-25'25'16,"0"0"-16,1 0 15,-51 24 1,1 26-16,-25 49 16,-75 0-1,-24 49-15,49 1 16,0-25-16,25 24 15,25-98 1,-1 24-16,76-49 16,-1-26-1,0 1-15,0 0 16,25-25 15,0 0 0</inkml:trace>
  <inkml:trace contextRef="#ctx0" brushRef="#br0" timeOffset="18569.06">17116 10468 0,'0'0'47,"-25"0"-32,0 0 1,-49 24-1,-26 1-15,-48 0 16,23 49-16,-222 1 16,74-1-1,-24-24-15,49-1 16,74 1 0,0-50-16,-24 25 15,49 0 1,50-25-16,-50 0 15,-99 0 1,124 0-16,25 0 16,-25 0-16,25 0 15,-50 0 1,25 0-16,49 0 15,-49 0 1,-49 0-16,-75 0 16,148 0-16,1 0 15,-74-25 1,24-25-16,0 50 15,99-25 1,-49-24-16,-99 24 16,74-25-1,-25 1-15,25-1 16,0-24-1,24 49-15,26 0 16,24 0-16,26 1 16,-51 24-1,75 0-15,-25-25 16,-24 25-1,49-25-15,-25 25 16,0-25 0,25 0-16,-25 1 15,25-26 1,0 25-16,0 0 15,0-49-15,0 0 16,0-51 0,50 1-16,-25 50 15,0 24 1,-25 1-16,74-1 15,-49-24 1,0 24-16,24-24 16,1-25-16,24 49 15,50-49 1,-49 24-16,-50-173 249,74-49-249,-25 73 16,-49 175 0,25-26-16,24-24 15,-49 50 1,0 24-16,-1-50 15,1 50-15,25-24 16,-25 24 0,49-49-16,0 49 15,-24 0 1,49-25-16,25-24 15,25 0 1,74-26-16,-74-24 16,-25 25-16,99 0 15,26 25 1,-76 24-16,150 25 15,24 25 1,-149 0-16,150 0 16,-150 0-1,-49 25-15,24 0 16,-73 0-1,-1 49-15,-25-24 16,1 24-16,-26-24 16,-24-1-1,0 26-15,0-51 16,0 26-1,-25-50-15,49 50 16,-24-1 0,49 1-16,-49-1 15,25 1 1,-25-25-16,-1 24 15,-24-49-15,25 25 16,0 0 0,-25 25-16,50 49 15,24 50 1,50-25-16,-25 49 15,25 26 1,-49-50-16,-75-125 16,25 1-16,-25-25 15,0 25 1,24-25-16,1 0 15,-25 25 1,50 0-16,-25-1 16,-25-24-1,0 25-15,24 0 16,-24 25-16,25 24 15,0 25 1,0 25-16,-25-99 16,25 50-1,-1 73-15,1 26 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59:41.2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9525 4787 0,'0'75'0,"0"-1"15,0 100 1,-24 99-16,-26 74 16,0 174-1,-74 273-15,0-50 16,75-372-1,24-25-15,-50 0 16,75-223-16,-24 50 16,24-50-1,0-74-15,0-26 16,0-24-1</inkml:trace>
  <inkml:trace contextRef="#ctx0" brushRef="#br0" timeOffset="1067.06">7789 5259 0,'124'24'15,"50"1"-15,-1-25 16,51 25-1,-1 0-15,-25-25 16,75 25 0,-74-25-16,-1 0 15,-24 0 1,123 0-16,-74 0 15,-123 0 1,73 0-16,-73 0 16,-51 0-16,26 0 15,-51 0 1,1 0-16,0 0 15,-25 0 1,25 0-16,0 0 31,-1 0-31</inkml:trace>
  <inkml:trace contextRef="#ctx0" brushRef="#br0" timeOffset="5468.31">16545 11534 0,'-74'0'15,"-26"-25"-15,51 25 16,-50-24-1,-1 24-15,1 0 16,50-25 0,24 0-16,-25 0 15,25 25 1,25 0-16,-24 0 31,24 0 31,0 0-30,24 0-17,-24 0-15,25 0 16,-25 0-1,50 0-15,-1 0 16,75-25-16,0-24 16,-49 24-1,74 0-15,-1 0 16,-23 25-1,-26 0-15,50 0 16,-25 0 0,-50 0-16,0 0 15,-49 0-15,0 0 16,0 0-1</inkml:trace>
  <inkml:trace contextRef="#ctx0" brushRef="#br0" timeOffset="55324.16">11286 14734 0,'-173'-50'0,"49"26"15,25-1 1,-1 25-16,51 0 15,-100-25 1,99 25-16,-24-25 16,49 0-1,-49 25-15,49 0 16,0 0-16,0 0 15,-24 0 1,-1 25-16,25-25 16,0 25-1,1-25-15,24 0 16,-25 0-1,25 25 1,0-25 0,25 0-1</inkml:trace>
  <inkml:trace contextRef="#ctx0" brushRef="#br0" timeOffset="58228.33">11014 5060 0,'24'50'16,"-24"-25"-1,0 24-15,0 75 16,0 99 0,0 75-16,0-75 15,0-49 1,0 99-16,0 99 15,0-124 1,0-50-16,0-24 16,0-100-16,0-24 15,0-25 1,0 0-16,0-25 47,0 0-32,0-25-15,0 25 16,0-25-1,0 0-15,0 25 16,0 0-16</inkml:trace>
  <inkml:trace contextRef="#ctx0" brushRef="#br0" timeOffset="59555.4">11088 5060 0,'-25'0'16,"0"0"-1,1 0-15,-26 0 16,-49 0-16,0 0 16,24 0-1,-74 0-15,-99 0 16,75 50-1,-75-50-15,24 0 16,1 25 0,25-25-16,-1 0 15,75 24-15,0-24 16,25 0-1,-25 0-15,74 25 16,-24-25 0,49 0-16,0 0 15,-24 0 1,-1 0-16,1 0 15,-1 0-15,0 25 16,25-25 0,-24 25-16,-1 0 15,50-25 1,-25 0-16,25 0 15,-24 0 1,-1 0-16,25 0 16,-25 0-1,0 0 1,0 0-16,1 0 15,-1 0 1,25 0-16,-25 0 16,0 0-1,25 0-15</inkml:trace>
  <inkml:trace contextRef="#ctx0" brushRef="#br0" timeOffset="66180.78">17512 14759 0,'-99'0'15,"0"25"1,-99-25-16,24 0 15,50 0 1,-99 0-16,24 0 16,100 0-1,-50 0-15,-24 0 16,73 0-16,51 0 15,-1 0 1,1 0-16,-1 0 16,-25 24-1,51-24-15,-51 0 16,26 0-1</inkml:trace>
  <inkml:trace contextRef="#ctx0" brushRef="#br0" timeOffset="72028.11">7814 4986 0,'0'25'15,"0"24"-15,0-24 16,0 25-16,0 49 15,0 25 1,0 49-16,-25-73 16,0 48-1,0 26-15,25 99 16,-24-99-1,24-1-15,0-49 16,0 0-16,0 50 16,0-124-1,0-1-15,0 1 16,0-1-1,0 1-15,0-50 16,0 25 0,0-25 30</inkml:trace>
  <inkml:trace contextRef="#ctx0" brushRef="#br0" timeOffset="73365.19">7814 6548 0,'74'-24'16,"25"24"0,75-25-16,0 0 15,-1 0 1,75 0-16,-49 1 15,-26 24 1,26 0-16,24-25 16,-99 25-16,25-50 15,-75 50 1,26 0-16,-51 0 15,1 0 1,-1 0-16,-49 0 16,50 0-1,-25 0-15,0 0 16,-25 0-1,24 0-15,51 0 16,-25 0-16,-50 0 16,49 0-1,-24 0-15,25 0 16,-1 25-1,-24-25-15,25 0 16,-1 0-16,26 25 16,24 0-1,-25-25-15,-24 24 16,-1-24-1,1 0-15,74 50 16,-99-50 0,24 0-16,-24 0 15,-25 0 1,25 0-16</inkml:trace>
  <inkml:trace contextRef="#ctx0" brushRef="#br0" timeOffset="90561.17">9104 8409 0,'-50'223'16,"25"0"-16,0-124 15,25-49 1,0 0-16,0-50 31,0 0-31,0-25 16,0 25-1,0-25 1</inkml:trace>
  <inkml:trace contextRef="#ctx0" brushRef="#br0" timeOffset="92327.28">7888 3845 0,'0'25'15,"0"-1"-15,0 1 16,0-25 0,0 50-16,0-1 15,0 1-15,-25-25 16,25 24-1,0 1-15,0-25 16,0 0 0,-24-1-16,24 1 15,0-25 1,0 25-1,0 0-15,-25-25 16,25 0 0,0 0 15</inkml:trace>
  <inkml:trace contextRef="#ctx0" brushRef="#br0" timeOffset="92866.31">7392 4068 0,'-49'0'15,"49"0"1,-25-25-16,25 25 47</inkml:trace>
  <inkml:trace contextRef="#ctx0" brushRef="#br0" timeOffset="93824.36">8335 4043 0,'-25'0'16,"0"0"0,0 0-1,1 0 1,-1 0-16,-25 0 15,-24 0-15,-1 0 16,50 0 0,-24 0-16,-1 0 15,-24 0 1,49 0-16,25 0 15,-50 0 1,50 0-16,-24 0 16,24 0-1,-25 0 1,0 0-16</inkml:trace>
  <inkml:trace contextRef="#ctx0" brushRef="#br0" timeOffset="94622.4">8905 4266 0,'0'-24'16,"25"24"0,25 0-16,-26 0 15,26 0 1,24 0-16,1 0 15,-1-25-15,-24 25 16,0 0 0,24 0-16,-24 0 15,-1 0 1,-24 0-16,0 0 15,0 0 1,-25 0 0</inkml:trace>
  <inkml:trace contextRef="#ctx0" brushRef="#br0" timeOffset="95361.45">10964 3845 0,'0'0'15,"0"49"-15,0-24 16,-25 50 0,25-51-16,-25 76 15,25-51-15,0-24 16,0 25-1,0-1-15,0-24 16,0 0 0,0 0-16,0-25 15,0 0 63</inkml:trace>
  <inkml:trace contextRef="#ctx0" brushRef="#br0" timeOffset="96098.49">10790 4068 0,'-74'0'0,"49"-50"16,-24 50-16,-1 0 16,25-24-1,0 24-15,1 0 16,-1 0-1,25 0 17,-25 0-32,25 0 31,0 24-16,0-24-15</inkml:trace>
  <inkml:trace contextRef="#ctx0" brushRef="#br0" timeOffset="97377.56">10468 4043 0,'0'0'31,"0"0"-15,50 0-16,-26 0 15,26 0 1,-25 25-16,24-25 15,-24 25 1,74 0-16,1-25 16,-26 24-1,-24 1-15,49 0 16,-50-25-1,26 0-15,-26 0 16,-24 0-16,0 0 16,-25 0-1,25 0-15,0 0 16,-25 0-1,0 0 79,0 25-63</inkml:trace>
  <inkml:trace contextRef="#ctx0" brushRef="#br0" timeOffset="98743.64">7343 5978 0,'0'0'16,"24"0"-1,-24 0 1,25 0-1,25 0-15,-25 0 16,49 0-16,-24 0 16,-1 0-1,1 0-15,24 0 16,-24 0-1,-1 0-15,1 0 16,-25-25 0,0 25-16,-25 0 15,24 0 1</inkml:trace>
  <inkml:trace contextRef="#ctx0" brushRef="#br0" timeOffset="99911.71">9352 5556 0,'0'25'15,"0"-25"1,0 25-16,0-25 15,0 25 1,0-25-16,0 49 16,0 26-16,-25-51 15,25 26 1,0 0-16,0-25 15,0-1 1,0-24-16,0 25 31,0-25 110,-25 0-126,25 0 32</inkml:trace>
  <inkml:trace contextRef="#ctx0" brushRef="#br0" timeOffset="100549.75">9550 5804 0,'0'-25'0,"-25"25"15,1 0 1,-26 0-16,25 0 15,-24 0-15,-26 0 16,50 0 0,-24 0-16,-1 0 15,0 0 1,1 0-16,24-24 15,0 24 1,25 0-16,0 0 94</inkml:trace>
  <inkml:trace contextRef="#ctx0" brushRef="#br0" timeOffset="101517.8">10691 5829 0,'0'0'78,"0"0"-62,25 0-16,0 0 15,0 0 1,24 0 0,1 0-16,-1 0 15,-24 0 1,50 0-16,-75 0 15,24 0 1,-24 0-16,25 0 16,0 0 124,-25 0-124</inkml:trace>
  <inkml:trace contextRef="#ctx0" brushRef="#br0" timeOffset="102953.88">7442 6970 0,'0'0'62,"0"0"-46,0 25-1,0 0-15,0-25 16,0 25-1,0-1 1,0 26-16,0-25 16,0 0-1,0-25-15,0 24 16,0 1-1,0-25-15,0 25 16,0-25 0,0 25-16,0 0 15,0-25 16</inkml:trace>
  <inkml:trace contextRef="#ctx0" brushRef="#br0" timeOffset="103532.92">7442 7169 0,'-50'0'0,"1"0"15,24 0 1,25-25-16,-25 25 15,-25 0 1,50 0-16,-24 0 16,-1 0 15</inkml:trace>
  <inkml:trace contextRef="#ctx0" brushRef="#br0" timeOffset="104699.98">8732 7169 0,'24'0'31,"1"0"-31,0 0 16,25 24-16,-50-24 16,49 0-1,100 0 406,25 0-421,-50 0 16,0 0 0,-25 0-16,-49 0 15,-1 0-15,1 25 16,-50-25-1,25 0 63,-25 0-31</inkml:trace>
  <inkml:trace contextRef="#ctx0" brushRef="#br0" timeOffset="106698.1">11212 6871 0,'0'0'16,"0"0"-16,0 25 15,0-25-15,0 25 16,0-25 0,0 24-16,0 1 15,0-25 1,0 25-16,0 0 15,0 24 1,0-24-16,0 50 16,0-51-1,0 1-15,0-25 16,0 25-16,0-25 15,0 25 1,0-25-16,0 25 16,0-1-1,0-24 94</inkml:trace>
  <inkml:trace contextRef="#ctx0" brushRef="#br0" timeOffset="107244.13">11559 7045 0,'-24'0'0,"24"0"15,-25 0 1,-25 0-16,1-25 16,-26 25-1,25 0-15,-24 0 16,0 0-1,-1 0-15,50 0 16,1-25 0,-1 25-16,25 0 15,0 0 16,0 0 16,0 0-31</inkml:trace>
  <inkml:trace contextRef="#ctx0" brushRef="#br0" timeOffset="111089.35">11286 6276 0,'0'0'16,"0"0"-1,-24 0 1,-1-25-1,25 25-15,-50 0 16,1 0-16,24 0 16,-74 0-1,-1 0-15,-48-50 16,-51 50-1,-74-25-15,100 1 16,-75 24 0,0-25-16,148 25 15,-24 0-15,-25 0 16,25 0-1,50 0-15,24 0 16,-24 0 0,24 0-16,26 0 15,-26-25 1,25 25-16,0 0 15,-24 0 1,49 0-16,-50-25 16,50 25-16,-25 0 15,25 0 1,0 0-16,0 0 15,-49 0 1,24 25-16,0 0 16,-49-25-1,49 25-15,-25-25 16,26 0-16,-76 24 15,76 1 1,-51-25-16,25 50 16,1-50-1,-1 0-15,25 0 16,-24 25-1,24-25-15,0 0 16,-24 24-16,24-24 16,0 25-1,0-25-15,0 0 16,1 0-1,24 0-15,-25 0 16,25 0 31,0 0-32,0 0 17,25 0-32</inkml:trace>
  <inkml:trace contextRef="#ctx0" brushRef="#br0" timeOffset="112772.45">11286 5110 0,'0'0'94,"0"25"-79,0-25 1,0 49 0,0 50-1,0-24 1,0-26-16,0 26 15,0 24 1,0 75-16,-24-50 16,-1 0-1,0 49-15,0 1 16,0-25-16,-24 74 15,-1-49 1,25-25-16,25-50 16,0 0-1,-24-25-15,24 1 16,0-26-1,0 1-15,0-50 16,0 25-16,0-25 16,0 25-1,0-1 16,0-24 1,0 0-32,0 0 140,0 25-124,0-25 15,0 25 16,0 0-32,0-25-15,0 25 16,0-1-1,0 1-15,0-25 16,0 25 0,0-25-1,0 25-15,0-25 31,0 25-31,0-1 16,0-24 0</inkml:trace>
  <inkml:trace contextRef="#ctx0" brushRef="#br0" timeOffset="139539.97">16198 16446 0,'0'-25'16,"0"25"-16,0-25 16,0 25-1,0 0 16,25 0-31,24-25 16,-24 0 0,25 25-16,-26-25 15,51 25-15,24-24 16,0 24-1,1-25-15,24 25 16,49 0 0,-74 0-16,-24 0 15,74 0 1,-50 0-16,-50 0 15,-24 0 1,25 0-16,-50 0 16,25 0-16,-25 0 15,0 0 1,0 0 109</inkml:trace>
  <inkml:trace contextRef="#ctx0" brushRef="#br0" timeOffset="148749.5">9476 4490 0,'0'49'0,"0"1"16,0 49-1,0 0-15,0 25 16,0 0-1,0 0-15,0-24 16,0-1 0,0 0-16,0 25 15,0-25-15,0 0 16,0-24-1,0-1-15,0 50 16,0-49 0,0 24-16,-25 25 15,25-25 1,0-74-16,0 74 15,0-99-15,0 25 16,0 25 0,0-26-1,0 1 1,0 25-16,0 24 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10:02:18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7814 10046 0,'25'0'16,"-25"0"15,24 0-16,1 0 1,25-50-16,-25 50 16,24-25-1,26 1-15,49-26 16,-50 25-16,25 0 15,75-24 1,0-1-16,-1-49 16,125 25-1,0 24-15,49 0 16,-50 1-1,-48-1-15,48 100 16,-49-50-16,-124 25 16,50-25-1,124 74-15,-125-49 16,1 74-1,-25-49-15,-1-1 16,-48 1 0,24 49-16,-50-74 15,-49 0 1,0-1-16,0 51 15,49-1-15,0 26 16,26 48 0,-51-73-16,1 49 15,-1 0 1,-49-25-16,25 50 15,-25 49 1,0-24-16,0 49 16,0 0-16,-25-49 15,25-124 1,-24 49-16,-1-25 15,0 26 1,-25-26-16,-24 75 16,24-100-1,26 51-15,-26-51 16,25-24-16,-24 74 15,24-49 1,-50-1-16,26 51 16,-75-1-1,24-25-15,-272 100 531,75-50-531,-150-50 15,224-24-15,-174 0 16,124-26-1,25 76-15,25-76 16,-25 1 0,99 0-16,75-25 15,-26-25 1,1 25-16,0-25 15,49 1 1,1 24-16,-1-75 16,1 75-16,24-49 15,-25 24 1,1-50-16,-1 51 15,25-26 1,0-24-16,-24-26 16,-1 26-1,-24-25-15,24 24 16,25 1-16,1-75 15,-1 50 1,0-75-16,-50-49 16,26 0-1,49-1-15,-25-48 16,0 123-1,25-50-15,75-74 16,-26 50-16,75 223 16</inkml:trace>
  <inkml:trace contextRef="#ctx0" brushRef="#br0" timeOffset="3104.17">8335 14759 0,'99'-75'0,"0"51"16,75-26 0,-75 25-16,25-24 15,0 24-15,25 25 16,25-25-1,-75 25-15,0-25 16,99 25 0,26 0-16,-100 0 15,49 25 1,26 25-16,-50-50 15,-75 24-15,50 26 16,50 0 0,-50 24-16,-50-24 15,25 24 1,-74 0-16,50-49 15,-1 50 1,25-26-16,-24 1 16,-26-1-1,1 26-15,-1 24 16,-24-24-16,74 98 15,-49-98 1,24 49-16,50 24 16,-49-24-1,-26-24-15,26 48 16,-50-73-1,24 24-15,26 50 16,98 49-16,-98-49 16,-1-25-1,50 50-15,-99-100 16,0 1-1,0 24-15,-1-25 16,-24-49 0,0 25-16,0-1 15,0 1-15,0 0 16,-24 24-1,-1 25-15,-74 25 16,49-74 0,-272 247-16,222-172 15,51-51 1,-51 0-16,-24 26 15,25-51 1,-25 1-16,50-1 16,-50-49-16,-149 25 15,-25 0 1,-123-50-16,123 25 15,99-49 1,-123-1-16,49-49 16,100 49-1,-51-24-15,-49-25 16,149-26-1,25-23-15,25-1 16,24 0-16,-24-25 16,24 50-1,25-24-15,1 98 16,24 25-1</inkml:trace>
  <inkml:trace contextRef="#ctx0" brushRef="#br0" timeOffset="4789.26">7268 16346 0,'50'0'16,"-1"0"-16,1-25 15,0 25 1,24 0-16,-24 0 16,-1 0-16,1 0 15,-1 0 1,26 0-16,-50 25 15,24 0 1,-24-25-16,25 25 16,-1 25-1,26-26-15,-51 26 16,1-25-1,0 0-15,0 24 16,0-24-16,-25 25 16,49 24-1,-24-24-15,0-1 16,-25 26-1,0-51-15,0 26 16,0 0 0,0-26-16,0 1 15,0 0-15,0-25 16,0 50-1,-50-26-15,26 1 16,-1 0 0,-25 25-16,-24-1 15,-1 26 1,75-125 218,-25 0-219,25 26-15,-24-1 16,24 0-16,0-25 16,0 26-1,0-26-15,0 50 16,0-25-1,0 25 1,-25-25 0,25 25-16,-25-24 15,25 24-15,-25 0 16,25 0-1,-25 0-15,1 0 16,-26 0 0,50 0-16,-25 0 15,0 0 1,1 0-16,-1 0 15,25 0 1,0 0 31,0 24 0</inkml:trace>
  <inkml:trace contextRef="#ctx0" brushRef="#br0" timeOffset="5998.34">7343 16570 0,'0'0'0,"-25"0"15,0 0 1,25 0-16,-25 0 15,25 0 1,-25 0 0,25 0-1,0 24 1,0-24-16,0 50 15,0 24 1,0-24-16,-24-25 16,24 0-1,0 24-15,0-24 16,0 25-1,0 24-15,0 25 16,0-49-16,0 24 16,0-24-1,0-1-15,0 1 16,0-25-1,49 24-15,-49 1 16,50-25 0,-25 0-16,-25 24 15,74-24-15,-74 0 16,25 0-1,24-50 95,-24 0-95,0 25 1,-25-25-16,0 25 15,25-24 1,0 24-16,-25-25 16,24 0-1,1 0-15,0-25 16,-25 26-16,0-1 15,25 0 1</inkml:trace>
  <inkml:trace contextRef="#ctx0" brushRef="#br0" timeOffset="9278.53">18629 13444 0,'645'0'0,"0"50"15,-149 74-15,74-50 16,-198 100-1,-49-75-15,123 199 16,-297-149 0,-50-25-16,-99 198 15,0-248 1,0-24-16,0 24 15,0-49 1,0 25-16,0 74 16,0 298-16,0-50 15,0-50 1,-99-247-16,49 73 359,1 26-359,-26 99 15,-74-50 1,25 0-16,-74 25 15,74-124 1,-25 75-16,-74-1 16,0-49-1,74 50-15,-50-75 16,-98 0-16,98 0 15,51-25 1,-101 0-16,51-198 16,24 148-1,26-49-15,-26-49 16,25 24-1,-25 75-15,100-100 16,-25 25 0,-25 50-16,0-50 15,0 25-15,25 0 16,24 0-1,-24 0-15,-50-25 16,-25 25 0,75 0-16,0 0 15,-25-24 1,-25-26-16,-24 50 15,98-25-15,-99 0 16,75 1 0,-74-1-16,49 0 15,49-49 1,1 49-16,-1-25 15,1 25 1,24 1-16,1-26 16,-50 0-16,49 50 15,-25-25 1,26 1-16,-26-1 15,1 25 1,-100-50-16,75 50 16,25 0-1,-25 0-15,-1 0 16,26 0-1,24 0-15,-24 0 16,49-25-16,25 1 16,-25-26-1,1-24-15,24 24 16,0 25-1,0 0-15,-25 1 16,25-1 0,0 0-16,0 0 15,-75-272 235,-49-51-235,99-24 1,1 75-16,-26 73 16,25 75-1,0 100-15,25-50 16,25-25-1,0 74-15,0-24 16,0-1 0,24-24-16,1 0 15,-25 24-15,74-24 16,-25-25-1,75-74-15,-50 49 16,25-50 0,25-24-16,-50 74 15,50-49 1,-25 74-16,25 25 15,-25 24-15,-25-49 16,75 75 0,-50-26-16,50 1 15,-50-1 1,-75 51-16,125-76 15,-25 51 1,24 24-16,-98-49 16,123 24-16,-99 25 15,25 0 1,-24 25-16,-51 0 15,1 0 1,-25 0-16,74 0 16,-74 25-1,0 0-15,24 25 16,-24-50-1,49 24-15,-49-24 16,0 0-16,0 0 16,24 0-1,-24 0-15,0 0 16,0 0-1,-25 25-15,0-25 47,25 25-31,-1 0-16,1 24 15,25 1-15,-50 0 16,25-26 0,-25 26-16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5:56.8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2059 14585 0</inkml:trace>
  <inkml:trace contextRef="#ctx0" brushRef="#br0" timeOffset="2136.12">1563 11782 0,'0'0'0,"0"-25"63,25 25-32,0 0-15,-25-24-16,49 24 15,1-25 1,-25 25-16,49-25 15,-24 25-15,24 0 16,-24 0 0,49 0-16,25 0 15,-50 0 1,-24 0-16,0 0 15,-1 25 1,-24 0-16,25-1 16,-1 1-1,-24 0-15,-25 0 16,25 0-16,0-1 15,-25 26 1,24-25-16,1 24 16,-25-24-1,0 0-15,0 25 16,0-26-1,0 1-15,0 25 16,-25 24-16,1 1 16,24-1-1,-50 1-15,0-1 16,26-24-1,-1-1-15,-25 26 16,1-1 0,24-49-16,-25 24 15,25-24 1,-24 0-16,-1-25 15,25 0-15,-24 0 16,-1 0 0,1 0-16,24 0 15,-50-25 1,51 0-16,-1 1 15,-50 24 1,50-50-16,-24 50 16,49-25-16,-25 0 15,-25-49 1,26 24-16,24 26 15,-50-76 1,50 26-16,0 0 16,0 24-1,-25-24-15,0 49 16,25 0-1,0 0-15,0-25 16,25 1 0,25-26-1,-50 26-15,49-1 16</inkml:trace>
  <inkml:trace contextRef="#ctx0" brushRef="#br0" timeOffset="3873.22">9128 11906 0,'25'-49'15,"25"24"1,-25 0-16,-1 0 15,26 0 1,0 25-16,24-49 16,1 49-1,-26-25-15,-24 25 16,49 0-16,-24 0 15,24 25 1,-24 0-16,-25-1 16,0 1-1,-1 0-15,1 0 16,0 0-1,0 24-15,24 1 16,-24 24 0,0-49-16,0 25 15,0-1-15,-1 1 16,1 0-1,-25-1-15,0 1 16,0-25 0,0 24-16,0 26 15,-49-75 1,-1 74-16,-24 0 15,-26 125-15,51-75 16,-1-25 0,50-74-16,-49 0 15,49-1 1,-50 1-16,25-25 15,25 0 1,-49 0-16,-26 25 16,26-25-1,24 0-15,0 0 16,-25 0-16,26 0 15,-76-74 1,26 49-16,-1-25 16,26-74-1,-1 50-15,1-50 16,24 49-1,25 26-15,-25-1 16,0-49-16,25 25 16,25-50-1,0-25-15,24 0 16,-24 25-1,50-174-15,-26 1 16,1 172 0</inkml:trace>
  <inkml:trace contextRef="#ctx0" brushRef="#br0" timeOffset="6209.35">2382 12502 0,'24'0'15,"-24"-50"-15,75 0 16,-26-49 0,-24 0-16,74 0 15,1 24 1,24-98-16,0 49 15,0 24 1,49 100-16,26 0 16,-100 0-16,50 0 15,49 0 1,-24 0-16,-100 0 15,26 0 1,247-99 358,-99-50-358,223 1-16,-173 48 16,322 100-16,-322 0 15,173 0 1,-198 0-16,-75 25 15,149 0 1,-148 49-16,-50-49 16,0 25-1,-25-25-15,0-25 16,24 49-1,-48 26-15,-76-51 16,1-24-16,0 25 16,0 0-1,0-25-15,-25 0 16,24 25-1,-24-25-15,25 25 16,-25-1 0,0 1-16,0-25 31,0 25-16,25 0-15,-25 0 16,25-25 0,0 0-16,-25 24 15,0 1 1</inkml:trace>
  <inkml:trace contextRef="#ctx0" brushRef="#br0" timeOffset="7965.45">5234 10170 0,'0'25'15,"0"-25"-15,0 25 16,0-25-16,0 49 16,0-24-1,25-25-15,25 25 16,-50 0-1,24-25-15,1 0 16,25 24 0,-25 1-16,-1-25 15,1 0 1,-25 0-1,0 0 1,0-25 0,25 25-1,-25-24 1,0 24 15,0-25 16,0 25-16,0-50-15,-25 50-1,25-25-15,-25 1 16,25-1-16,0 25 15,0-50 1,-24 50-16,24-25 16,0 25-1,-25 0-15,0-24 16,25 24-1,0 0-15,-25-25 16,25 25 0,-25-25-1,25 25-15,0-25 31,-24 25-31,24 0 94,0 0-78,0 25-1,24 0 1,1-25-16,0 25 15,0-25 1,0 24-16,24 1 16,-24-25-1,0 0-15,0 0 16,49 25-16,-24 25 15,-26-50 1,26 24-16,-25-24 16,0 25-1,-1-25-15,1 0 16,-25 0-1,25 0-15,-25 25 47</inkml:trace>
  <inkml:trace contextRef="#ctx0" brushRef="#br0" timeOffset="9663.54">6077 9922 0,'0'25'15,"0"-25"1,0 49-1,0-24 1,0-25-16,50 75 16,-25-26-16,25 1 15,-26-1 1,26 51-16,-25-51 15,0 50 1,24-49-16,-24 0 16,49 49-1,-24-50-15,-50-24 16,50 25-16,-50-50 15,24 0 17,-24 0-17,0 0 17,0 0-32,0-50 15,0 50 1,0-25-16,0 25 15</inkml:trace>
  <inkml:trace contextRef="#ctx0" brushRef="#br0" timeOffset="10591.6">6648 9971 0,'0'25'16,"0"0"-1,25 0-15,0 25 16,-1 24-16,1-24 16,25 24-1,-25 0-15,-1 26 16,26-1-1,-25-50-15,0 51 16,-25-100 0,24 24-16,-24-24 31,0 0 16,0 0-32,0-24 1</inkml:trace>
  <inkml:trace contextRef="#ctx0" brushRef="#br0" timeOffset="15860.9">17091 11509 0</inkml:trace>
  <inkml:trace contextRef="#ctx0" brushRef="#br0" timeOffset="15880.9">17091 11509 0</inkml:trace>
  <inkml:trace contextRef="#ctx0" brushRef="#br0" timeOffset="18135.03">23614 12005 0,'100'100'0,"-51"-51"15,-24 1-15,0 0 16,-25-26-1,25 51-15,24 24 16,-49 25 0,50 0-16,-50-99 15,0 49 1,0-49-16,0 0 15,0 24-15,-25 51 16,-99 98 0,-50 25-16,50 25 15,0 0 1,-124 50-16,50-149 15,49 124 1,-25-75-16,1-24 16,-1-25-1,25-50-15,-49 0 16,-50 0-16,-149-24 281,99-1-281,-297 25 15,49-99 1,25 50-16,224-75 15,-26-49 1,125-25-16,99 49 16,-1 0-16,-98-24 15,99-50 1,24 0-16,-49-50 15,100 75 1,24 0-16,-25 0 16,-25 49-1,25-24-15,-99-26 16,50 1-1,-1-25-15,1-25 16,24 50-16,26-25 16,-26 74-1,50-148-15,-25 124 16,25-1-1,-25 50-15,25-24 16,-24 49 0,24-25-16,0 25 15,0-25 1,0 25-1,0-49-15,0 49 16,-25-25 0,25 0 30,25-50-30,-1-49 0,-24 100-16,0-1 15,0 0 1,50 25 15,-50-149 234,50-74-249,24-124-16,-24 74 15,98 0-15,1 0 16,75 50 0,-26 49-16,124-123 15,-98 148 1,247 50-16,-198 74 15,74 74 1,75-49-16,-174 100 16,49-1-16,-24 0 15,-49-74 1,48 49-16,-24 1 15,-74-51 1,-100 1-16,26 0 16,-26-25-1,25 0-15,-49 25 16,-25-25-1,0 25-15,-25-1 16,24-24-16,1 25 62,0 25-62,25 49 16,-1 0 0,26 50-16,49-99 15,-75 49-15,-24-25 16,0-74-1</inkml:trace>
  <inkml:trace contextRef="#ctx0" brushRef="#br0" timeOffset="21648.23">1662 16197 0,'25'0'16,"0"-24"-16,0 24 15,-1-25 1,26 0-16,-25 25 16,25-25-1,-1 0-15,1 25 16,-1-24-1,51 24-15,-26 0 16,0 0-16,-24-25 16,24 25-1,26 0-15,-26 0 16,-24 0-1,-1 0-15,26 0 16,-1 0 0,-24 25-16,-1-1 15,1 1 1,0-25-16,-26 50 15,51-25-15,-26 24 16,-24-24 0,25-25-16,-25 25 15,-1 0 1,1-25-16,0 49 15,0 1 1,-25-25-16,49 24 16,-49-24-16,0 0 15,50 25 1,-50-26-16,25 1 15,24 25 1,-24-25-16,25 24 16,-50 26-1,74 73-15,-24-24 16,-25-74-16,-1 0 15,-24-26 1,0-24 0,0 25 15,25-25-16,-25 25 1,0 0 0,0-25-16,0 25 15,0-1 1,0 26-1,0 49-15,-25 1 16,25-76 0,-24 26-16,-1 24 15,0-24 1,25 24-16,-25 1 15,-24-75 453,-26-25-452,26 25-16,-26 0 16,75 0-16,-25-25 15,-123-173 1,73 198-16,1 0 15,24 0 1,-24 0-16,24 124 16,0-124-1,26 0-15,-51-75 16,26 75-16,24 0 15,25 0 1,-25 0-16,-74-49 16,49 24-1,25 25-15,-24-25 16,24 25-1,0 50-15,-173-75 297,49-74-282,25 24 1,74 1-16,1 49 16,-1-149-1,50-49-15,-99 0 16,99 173-1,-25 1-15,25 49 16,-25 0-16,25-25 31,0 25-15,0-25-1,0 25-15,0-25 16,-25 1 0,25-1-16,0 25 31,0-50-16,0 50 1,25-49 0,-25 24-16,25 0 15,0 0 1,0 0-16,-1 25 15,1-25 1,0 25 0,-25 0-16</inkml:trace>
  <inkml:trace contextRef="#ctx0" brushRef="#br0" timeOffset="24441.39">10766 15652 0,'49'-25'0,"50"0"15,1 25-15,-26 0 16,25 0-1,25 0-15,-24 0 16,-26 0 0,50 50-16,-50-25 15,50 24 1,-49-24-16,-26 0 15,26 24 1,-50-24-16,-1 0 16,1 0-16,0 0 15,0 24 1,24 1-16,-24-1 15,25 51 1,-1-51-16,-49 224 16,50-149 327,-25-25-343,-25-24 15,25-26 1,-25-24-16,0 0 16,0 25-1,0 24-15,-25-49 16,25 24-16,-25 1 15,-25-25 1,1 24-16,24 1 16,0 0-1,-24-1-15,24-49 16,0 75-16,0-51 15,25 1 1,-25 0-16,25 0 16,-24 0-1,-1 0-15,-25 24 16,-24 1-1,24-1-15,-24-24 16,24 0 0,25 0-16,-24 24 15,-1-24-15,1 0 16,-51 25-1,51-26-15,-26 26 16,1-25 0,-1-25-16,-98 0 15,98 0 1,1 0-16,0 0 15,-26 0 1,26 0-16,24 0 16,1-25-16,24 0 15,0-24 1,25 49-16,-25-25 15,1-25 1,24 25-16,-25-24 16,0 49-1,25-50-15,-25 25 16,25-24-16,0-26 15,0-24 1,-25 25-16,0-26 16,25 76-1,0-1-15,0-50 16,25-49-1,0-74-15,25 24 16,-25 50-16,24 75 16,-49-26-1,0 26-15,25-1 16,0 25-1,-25 0-15,0 1 16,25-26 0,-1 50-16,-24-50 15,50 1 1,-25-1-16,-25-24 15,25-1-15,24 26 16,-24-1 0,0 1-16,0 24 15,-25-25 1,24 25-16,1 1 15,-25-1 1,25 25 31,0-25-32</inkml:trace>
  <inkml:trace contextRef="#ctx0" brushRef="#br0" timeOffset="31196.78">17909 15925 0,'25'0'0,"-25"0"16,25 0 0,-25-25-16,25 25 15,24 0-15,1 0 16,0 0-1,-1-25-15,26 0 16,-1 25 0,50-25-16,25 1 15,-50-1 1,149 0-16,-74 25 15,-50-25 1,124 75-16,0-25 16,-149-25-16,50 49 15,0-24 1,-50 0-16,0-25 15,-49 25 1,-1 24-16,1 1 16,74 49-1,-74-74-15,-1 24 16,1 26-16,-25-50 15,-1 24 1,1-24-16,0 25 16,0 24-1,25 25-15,-1-49 16,1 49-1,-1-74-15,-49 49 16,25 1-16,-25-1 16,25 1-1,-25-26-15,0 1 16,-25-1-1,-24 26-15,-51 24 16,1 124 0,25 25-16,-26-99 15,-48 50 1,24-1-16,24-74 15,51-49-15,-1-26 16,25-24 0,-24 0-16,-26-25 15,-24 25 1,-50-25-16,75 24 15,-50-24 1,-75 50-16,1-50 16,124 0-1,24 0-15,0 0 16,-49 0-16,25 0 15,-50-25 1,49 0-16,26 25 16,-1-24-1,-74-26-15,50-49 16,-1 99-1,26-100-15,-1 76 16,0-51-16,26 26 16,-26-1-1,25 0-15,0-24 16,-24 49-1,24 0-15,0 1 16,0-51 0,25 26-16,-49-51 15,24-24-15,0-49 16,-24 73-1,24-148-15,0 50 16,0 49 0,25 100-16,-25-26 15,25 26 1,0-1-16,0 50 15,0-25 1,0 0-16,0 25 31,25-24 16,-25-1-47,0 0 16,25 25-1,-25-25 1,0 25-1,0-25 1,50 1-16,-26-1 16,-24 0 389,0 25-389,0-50-1,0 50-15,25-25 16,-25 1-16,0-26 16,0 25-1,0 0-15,0 25 16,0-49-1,0 49-15,0-25 16,0-49 0,0 24-16,25 0 15,-25 1-15,0 24 16,0 25-1,0-25-15,25 25 16,-25 0 218,0 0-172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10:02:52.0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9947 17214 0</inkml:trace>
  <inkml:trace contextRef="#ctx0" brushRef="#br0" timeOffset="4830.26">5209 16619 0,'0'0'47,"0"0"-32,0 0 1,25 0 0,0 0-1,49 0-15,1-25 16,49 1-1,25-26-15,49 50 16,0 0-16,26-25 16,49 25-1,-100 0-15,-49 25 16,50 0-1,-50-25-15,-25 25 16,-74-25 0,25 24-16,-50 1 31,0-25 47,0 0-16</inkml:trace>
  <inkml:trace contextRef="#ctx0" brushRef="#br0" timeOffset="6517.37">7591 16520 0,'124'0'125,"-25"0"-125,0 0 16,-25 25-1,75-25-15,-25 0 16,-74 0 0,24 0-16,26 0 15,24 0 1,-50 0-16,-49 0 15,24 0-15,1 0 16,0 0 0,24 0-16,-24 0 15,-1 0 1,1 0-16,-1 0 15,-24 0 1,0 0-16,25 0 16,-26 0-16,1 0 15,25 0 1,-50 0-16,25 0 15,-25 0 1,25 0-16,-1 0 16,1 0-1,-25 0-15,25 0 16,0 0-1,-25 0-15,25 0 16,-1 0 0,26 0-16,0 0 15,24-25-15,-24 25 16,-1 0-1,-49 0-15,25 0 16,0 0 0,-25 0-16</inkml:trace>
  <inkml:trace contextRef="#ctx0" brushRef="#br0" timeOffset="7734.44">11683 16173 0,'0'24'0,"0"-24"31,50 0-15,-50 0 0,50 0-16,-26 0 15,51 0 1,24 25-16,0-25 15,25 0 1,75 25-16,-26-25 16,-73 0-16,73 0 15,1 0 1,-50 0-16,-50 0 15,75 0 1,-50 0-16,1 0 16,-51 0-1,1 0-15,-25 0 16,-1 0-1,26 0-15,-25 25 16,0-25-16,-25 0 94</inkml:trace>
  <inkml:trace contextRef="#ctx0" brushRef="#br0" timeOffset="11506.65">7293 13395 0,'0'-25'31,"25"25"-31,-25-25 15,0 0-15,25-24 16,-1 24 0,1 0-16,0 0 15,25-25 1,-1 1-16,1 24 15,-25 0 1,24-24-16,50 24 16,25-25-16,-49 25 15,24 1 1,0-26-16,75 50 15,-50-25 1,25 25-16,24 0 16,26 0-1,-100 0-15,25 0 16,50 50-1,-75-50-15,25 25 16,-25 24-16,0 1 16,25-1-1,0 1-15,-49-50 16,-1 74-1,-49-49-15,0 0 16,0 0 0,24 25-16,1-1 15,24 75-15,-24-74 16,0-1-1,-50 26-15,24-50 16,1-1 0,-25 1-16,0 50 15,25-26 1,-25 1-16,0 24 15,0 25 1,0-24-16,0-26 16,-25 51-16,25 24 15,-25 25 1,1-25-16,24-50 15,0-24 1,-25 24-16,25 0 16,-25 26-1,-25 24-15,1-75 484,-51 50-469,76-49-15,-1-25 16,-50 49 608,-24 50-608,25 0-16,-1 25 15,-49 0 1,0-75-16,0 26 15,25 48 1,25-73-16,-26-1 16,-73 26-1,74-51-15,-1 1 16,26-25-16,0-25 15,-1 0 1,1 0-16,-1 0 16,26 0-1,24 0-15,0 0 16,-24 0-1,-1 0-15,-24-25 16,24 25-16,0-25 16,-24-25-1,24 1-15,1 24 16,24-25-1,-25 26-15,-49-51 16,25 1 0,-1 24-16,1-24 15,24-1 1,25 1-16,-24-50 15,24 0-15,-49-75 16,49 26 0,0-75-16,-25-50 15,26 124 1,24 26-16,0-76 15,0 26 1,-25 24-16,0 50 16,0 25-16,25 0 15,0-50 1,0 50-16,25-50 15,-25 50 1,0 24-16,25 50 16,-25 1-1,0 24-15,25 0 16,-1 0-1,-24-25-15,50 0 16,24-25-16,-24 50 16</inkml:trace>
  <inkml:trace contextRef="#ctx0" brushRef="#br0" timeOffset="43337.47">4936 13295 0,'25'0'15,"-25"0"-15,0 0 16,0-24-1,25 24-15,0 0 16,-25 0 0,25 0-16,0-25 15,-1 0-15,51 25 16,-26-25-1,1 0-15,0 0 16,49 1 0,25 24-16,49-25 15,-24 0 1,25 25-16,24 0 15,-49 0 1,-50 0-16,100 25 16,-50-25-16,-75 25 15,0-1 1,50 26-16,-74 25 15,0-75 1,-25 24-16,-1 1 16,1 0-1,-25 0-15,0 0 16,0-25-1,0 49-15,0-49 16,0 25-16,0 0 16,0 0-1,0-25-15,-25 24 16,25 26-1,-49 0-15,24-1 16,-74 26 0,49-1-16,-49 0 15,49-24-15,-49 24 16,-25 1-1,25-26-15,-50 26 16,-49 74 0,-26-50-16,51 0 15,-26-74 1,-49 0-16,99 24 15,50-49-15,-50 25 16,0 0 0,25-25-16,50 25 15,24-25 1,26 0-16,-26 0 15,0 0 1,26 0-16,-1-25 16,-25 0-1,50-24-15,-25-1 16,25 0-16,0 26 15,0-26 1,0 0-16,0 26 16,0-26-1,0 25-15,0-49 16,0 49-1,0 0-15,0 0 16,0 0 0,25-24-16,25-1 15</inkml:trace>
  <inkml:trace contextRef="#ctx0" brushRef="#br0" timeOffset="45351.59">7343 12824 0,'49'0'0,"1"25"16,99 0 0,-75-25-16,25 24 15,0 26-15,1 0 16,24-1-1,25 26-15,-50-1 16,-50 1 0,51-1-16,-51 25 15,1-74 1,-25 49-16,-1-49 15,26 50 1,-50-1-16,25 0 16,0 26-16,-1-26 15,-24 0 1,0 26-16,25-1 15,-25-25 1,25 50-16,-25-24 16,0-26-1,0 0-15,0 50 16,0 0-1,0 124-15,0-99 16,0 75-16,-25-1 16,0-25-1,1-148 562,-1-25-577,25-25 16,-25 0 0,0 0-16,25 0 15,-25 0 1,1 0-16,-26 0 15,0 0 1,1 0-16,-1 0 16,25-25-16,-24 0 15,24-25 1,-49 50-16,-1-49 15,50 24 1,-49 0-16,24 25 16,25-25-1,1 25-15,-1-24 16,-25 24-1,25 0-15,25-25 16,-24 0-16,24 0 16,0 0-1,-25-24-15,0 24 16,0-25-1,25 26-15,0-1 16,-25 0 0,25 0-16,0 0 15,0 1-15,0-51 16,-24 1-1,24-75-15,-25 50 16,25 49 0,0 0-16,0-49 15,0 0 1,0-75-16,0 75 15,25 25-15,-25-1 16,0 26 0,0 24-16,0 0 15,0 0 1,0 0-16,24 1 15,1-26 1</inkml:trace>
  <inkml:trace contextRef="#ctx0" brushRef="#br0" timeOffset="46350.65">12477 14362 0,'0'0'0,"0"-25"15,-25 25 1,-49 0-16,-1 0 16,1 0-1,-50 0-15,-50 0 16,125 0-1,-26 0-15,26 0 16,-1 0-16,1 0 16,49 0-1,0 0-15,0 0 78,0 25-47,0 0-31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10:05:07.9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3795 9277 0,'0'0'0,"0"-99"94,0-25-79,0-75-15,0 50 16,0 50-1,0 74-15,0-74 16,0-25 0,0 25-16,50 0 15,0 24 1,-26 51-16,-24-1 15,25 0-15,-25 0 16,25-25 0,0 50-16,25-49 15,-50-1 1,24 1-16,1 24 15,0-50 1,25 51-16,-26-26 16,51 25-16,-26-24 15,1 49 1,0 0-16,24-25 15,-49 25 1,24 0-16,26 0 16,-1 0-1,-24 0-15,49 0 16,-49 0-16,-1 0 15,1 0 1,49 0-16,-49 0 16,-25 0-1,24 0-15,-24 25 16,25-1-1,-50-24-15,49 25 16,1 0 0,-1-25-16,1 25 15,-25 0-15,24-1 16,1 51-1,-25-26-15,24-24 16,-24 74 0,0-49-16,0-25 15,-25 0 1,49-25-16,-49 49 15,25-24-15,-25 25 16,25-25 0,-25 24-16,25 26 15,-25-1 1,0-49-16,0 0 15,0-1 1,0 1-16,0 0 16,-25 25-1,25-1-15,0-24 16,-25 25-16,25-1 15,-25-24 1,1 0-16,24-25 31</inkml:trace>
  <inkml:trace contextRef="#ctx0" brushRef="#br0" timeOffset="1786.1">4366 9798 0,'74'74'16,"1"-49"-16,-1 49 16,1-49-1,-26-25-15,50 25 16,-49 0-1,0 0-15,-26-25 16,26 0 0,-25 0-16,25 0 15,-1 0-15,-24 0 16,0 0-1,-25 0-15,25-25 16,-25 0 0,24 0-16,1 25 15,0-25 1,-25 25-16,50-24 15,24-51 1,0-74-16,50-49 16,-49-25-16,-1-25 15,-24 74 1,-50 100-16,0 24 15,0 0 1,0 1-16,0 49 16,0-25-16,0 0 15,0-24 1,-25 49-16,25-25 15,0 25 17</inkml:trace>
  <inkml:trace contextRef="#ctx0" brushRef="#br0" timeOffset="9879.56">10666 10864 0,'0'-24'31,"0"24"-16,25 0 1,-25 0-16,25 0 16,25 0-1,-1 0-15,26-25 16,-26 25-16,75 0 15,0 0 1,-25 0-16,100 25 16,-25-25-1,-1 24-15,1-24 16,99 50-1,-50 0-15,-25-1 16,50-24 0,0 25-16,-124-26 15,50-24-15,49 0 16,-49 25-1,-25-25-15,74 0 16,0 0 0,-74 0-16,50 0 15,49 0-15,-75 0 16,-49-25-1,50 1-15,24-26 16,-74 50 0,-49 0-16,49 0 15,0 0 1,-50 0-16,1 0 15,-51 0 1,26 0-16,0 0 16,-26 0-16,1 0 15,25 0 1,-25 0-16,-1 0 15,1 0 1,0 0-16,-25 0 172,0 0-172,25-25 15</inkml:trace>
  <inkml:trace contextRef="#ctx0" brushRef="#br0" timeOffset="22794.3">11485 6648 0,'149'-224'0,"223"51"15,-99 74 1,-75 49-16,224-49 15,-149 74 1,-25-25-16,25 50 16,-25 25-16,-100 25 15,51 49 1,-100-74-16,-25 49 15,26 1 1,24-1-16,-75-24 16,1-26-16,24 26 15,26 24 1,-1 26-16,-50-51 15,26 50 1,-26-74-16,-24 25 16,25 49-1,-50-49-15,25-1 16,-1 51-1,26 24-15,74 74 16,-50-49-16,100 49 16,-75 249-1,-24-199-15,123-50 312,-74 25-312,75-98 16,-75 23-16,-50 1 15,-49-74 1,0 24-16,-25-25 16,0 1-1,-25 49-15,-25 0 16,-49 49-1,0 26-15,-25-50 16,25-25 0,74-25-16,-74 25 15,-50 25-15,25-25 16,0 25-1,74-75-15,-74 25 16,25 0 0,-75 25-16,25-49 15,25-1 1,-49-24-16,-75 24 15,99-49 1,0 0-16,50 0 16,-100-25-16,51 0 15,-1 0 1,25-25-16,-124 0 15,74-25 1,25 26-16,-74-26 16,0 25-1,74 0-15,0 1 16,-25-1-16,1 0 15,98-25 1,26 50-16,-1-49 16,25 24-1,1 0-15,-1 0 16,-50-99-1,26 100-15,24-76 16,-25 26-16,26-1 16,-26 1-1,-25 24-15,-49-49 16,25 50-1,0-100-15,0 25 16,0-25 0,24 0-16,1-24 15,24-51 1,1 51-16,49-1 15,0 0-15,24 100 16,1-25 0,-25-25-16,99 74 15,-99-49 1,50 49-16,-25-24 15,49-50 1,-24 0-16,-1 25 16,51-1-1,-100-98 313,0-50-313,0 74 1,24-24-16,1 24 16,0 100-16,0-50 15,-25 74 1,0-49-16,0 0 15,0-75 1,49 25-16,-24 50 16,0 74-1,0-24-15,-25-1 16,25 0-16,-1 26 15,-24-1 1,0 25 109,0 0-110,0 25 17,0-25-1,0 0-31,25 24 15,-25-24-15,25 0 16,-25 25 0,25 0-16,-25-25 15,25 25 1,24 0-16,-24-1 15,0-24 1,-25 25-16,25-25 31,-25 25-15,25-25 124,-25 0 79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10:06:26.7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5160 4514 0,'25'0'15,"-25"-24"1,24 24-1,1-25 1,0 0-16,0-25 16,0 1-16,49-1 15,-24 25 1,-1-24-16,75-1 15,-49-24 1,73-1-16,1 1 16,25 0-1,24-50-15,50 74 16,0-25-1,-49 1-15,173 49 16,-50-49-16,150 24 16,-1-49-1,-74 25-15,74 74 16,-124-50-1,224 50-15,-249-50 16,150 50 0,-51 0-16,26 0 15,-1 75-15,-173-26 16,99 1-1,-124 0-15,-74 49 16,74-25 0,0 25-16,-50-24 15,-123 24 1,24 0-16,-24-24 15,-75-1 1,0 1-16,0-26 16,0 1-16,0-1 15,0 26 1,0 24-16,0-25 15,0 1 1,0 173-16,0-74 16,0-1-1,0 125-15,-25-224 16,0 1-16,-25-1 15,1 50 1,-26 25-16,1-25 16,-1-25-1,-24 25-15,25 75 16,24-26-1,-24-24-15,-25 25 16,-472 396-16,373-322 16,123-149-1,-98 75-15,24-25 16,-298-25 343,150 74-344,-199-74-15,223-24 16,-149-51-1,100 1-15,49 74 16,-75-50 0,100 26-16,0-26 15,-49-49-15,98 24 16,75-24-1,-49 0-15,-26 0 16,-24-25 0,148 0-16,1 0 15,0 0 1,-26 0-16,-24 0 15,-99 0 1,124 0-16,-25 0 16,-99 49-16,24-49 15,50 0 1,50 0-16,-50 25 15,-49-25 1,-1 0-16,100 0 16,-50-25-1,-24 1-15,-1-1 16,50-25-1,50 25-15,-25-24 16,24-26-16,25 51 16,26-1-1,-1 0-15,25 0 16,-75-198 249,26-100-265,-26 100 16,26 25-1,24 99-15,25-50 16,0 49-16,0 26 15,0 0 1,0-26-16,0 51 16,25-1-1,0-123-15,-25-1 16,24 25-1,-24 25-15,25 50 16,-25-50-16,25-25 16,0-25-1,0 50-15,24 0 16,-24 25-1,-25-25-15,25 25 16,0-25 0,-1 74-16,-24 50 15,0-74 1,25 49-16,0 25 15,-25-50-15,0-24 16,25 24 0,0-49-16,-25 49 15,25 1 1,-25-26-16,0 26 15,24 24 1,-24-25-16,0 26 16,0-1-1,0 0-15,0 0 16,0 0-16,0 0 15,25 25 1,-25-24-16,0-1 16,0 25-1,25-25 1,-25 25-1,25 0-15,0 0 16,-25-25-16,24 0 16,-24-74 296,0 25-297,0 24-15,0 25 16,0 1-1,0 24-15,0-25 16,0 0-16,0 25 140,0-25-108,0 25-32,0-49 15,0 49 1,0-25-16,0 25 125,0 0-94,0 25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6:36.4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3795 9773 0,'25'0'46,"-25"-25"17,0 0-1,0 25-46,0-24-1,0 24-15,0-25 16,0 0-16,25 0 16,0 0-1,-25 1-15,0 24 16,25-25-1,-1 0-15,1 0 16,0 0 0,25-24-16,-50 24 15,25 0 1,-1 0-16,1 1 15,0 24-15,25 0 16,-1 0 0,26-25-16,-51 25 15,1 0 1,50 0-16,-1 0 15,-24 0 1,-1 0-16,-24 0 16,25 0-16,-26 0 15,1 25 1,0-1-16,0 1 15,-25 0 1,25 25-16,-1-50 16,-24 49-1,0-24 1,0 0-1,0 0-15,0-1 16,0 1-16,0 0 16,0 0-1,0 24-15,-24-24 16,-1 50-1,0-1-15,25 25 16,-50-74 0,50 25-16,-24 99 15,-26-75-15,0 0 16,26 26-1,-76-51-15,76-24 16,-26 0 0,-24 0-16,74-25 15,-50 49 1,25-49-16,-24 0 15,24 0 1,-50 0-16,26 0 16,24-49-16,-25 24 15,50 0 1,-25 0-16,25 0 15,-24 1 1</inkml:trace>
  <inkml:trace contextRef="#ctx0" brushRef="#br0" timeOffset="1687.09">9426 9252 0,'25'0'15,"25"-25"-15,-26 25 16,51 0-1,-1 0-15,-24 0 16,-1 0 0,-24 0-16,0 0 15,25 0 1,24 0-16,-49 0 15,24 0-15,26 25 16,-50 0 0,-1 0-16,26 0 15,-25-25 1,0 24-16,-25 1 15,0 0 1,49 0-16,-49 24 16,0 1-16,25 0 15,-25-26 1,25 1-16,-25-25 16,0 25-1,0 0 1,0 24-1,0-24-15,-25 50 16,0-1 0,-49 75-16,49-75 15,-25 1-15,1-26 16,24 26-1,25-75-15,-25 25 16,25-1 0,-25 1-16,1-25 15,-26 0 1,0 0-16,1 0 15,-26 0-15,51 0 16,-1 0 0,0-25-16,25 25 15,-50-24 1,26-1-16,-26-25 15,25 1 1,-24-1-16,49 25 16,-25 0-1,25 25-15,-25-24 16,25-26-16,-25-49 15,25-125 1,0-594-16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7:02.3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4366 11509 0,'25'-24'16,"24"24"-1,1-25-15,0 25 16,24-25-16,-24 25 16,24 0-1,-49 0-15,24 0 16,1 0-1,24 0-15,1 25 16,-50-25 0,24 25-16,-24 24 15,0-24-15,49 25 16,-24 24-1,0-24-15,-26 24 16,51-24 0,-75-26-16,25 26 15,-1-25 1,-24 0-16,0 49 15,25-24 1,-25-1-16,0 26 16,25-26-16,-25 26 15,0-1 1,0-24-16,0-25 15,0 24 1,0 1-16,0-1 16,0 26-1,-25-26-15,0 26 16,-24-26-16,-26-24 15,1 0 1,24 0-16,1-25 16,-1 25-1,1-25-15,-51 0 16,26 0-1,-1 0-15,1 0 16,24-25-16,-49 0 16,0 0-1,49-24-15,-49-1 16,74 25-1,-24 0-15,-1-24 16,1-1 0,-1-24-16,50 24 15,0 1 1,0-1-16,-25 0 15,25-74-15,0 50 16,0-1 0,0 26-16,0 24 15,0-25 1,0-24-16,0 0 15,0-26 1,75-24-16,-26 25 16,1 0-1,-1 25-15,1-26 16,0 26-16,-26 24 15,26-24 1,-25 49-16</inkml:trace>
  <inkml:trace contextRef="#ctx0" brushRef="#br0" timeOffset="28426.62">11659 10691 0,'148'-25'0,"-48"25"15,24 0 1,0 25-16,0 24 16,-50-49-1,-24 0-15,-26 25 16,26 25-1,0-25-15,-1 24 16,-24-49-16,25 25 16,-50 0-1,49 0-15,125 74 297,99 99-282,74 75-15,-173-25 16,24-74-16,125-25 15,-100 99 1,-49 124-16,49 74 16,124-74-1,-99 348-15,-174-373 16,26 25-1,-100-50-15,0-98 16,0-150 0,-25-24-16,-74 173 15,-25 174-15,-124-25 16,99-248-1,-50 25-15,75 74 16,-297 199 0,-125-25 264,124-174-280,-173-99 16,322-75-16,-149-24 16,50 25-1,75-50-15,-26-25 16,100-25-1,99 1-15,74 24 16,-49-99 0,50 74-16,-1-74 15,-99-74-15,50 24 16,24 1-1,26 123-15,-75-173 16,49 0 0,-24 24-16,0 50 15,25 25 1,24-25-16,0-24 15,50-50 1,-24-1-16,73 1 16,50-223-16,25 24 15,-49 248 1,24 25-16,-99-123 312,0 24-312,0 173 15,0-123-15,25-50 16,-25 74 0,0 100-16,25 24 15,24-148 1,-24 98-16,0-24 15,24 50 1,-24 24-16,25 1 16,-1-1-16,1-74 15,24-25 1,-24 0-16,-25 75 15,25-25 1,-26 24-16,51-73 16,-26-26-1,75-49-15,-49 99 16,24 74-1,-25 0-15,-24-24 16,49-25-16,-49 74 16,24-25-1,1 1-15,-1 49 16,-24 0-1,-25 0-15,-1 0 16,-24 0 0,25 0-16,-25 0 31,0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37:48.0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7442 9971 0,'0'0'15,"0"-24"-15,-50 24 16,1 0-16,-1 0 15,25 0 1,-49 0-16,-125 0 16,1 24-1,-199 51-15,74-75 16,-148 0-1,124-75-15,24 75 16,-173-99-16,224 50 16,-101-1-1,51 0-15,124 50 16,-75-24-1,74-1-15,125 0 16,-1 25 0,75-25-16,-24 25 15,24 0 16,0 0 1,0 0-17,0 0 1,0 0-1,0 25 1</inkml:trace>
  <inkml:trace contextRef="#ctx0" brushRef="#br0" timeOffset="1177.06">8781 9823 0,'25'0'16,"49"0"0,26 0-16,24 0 15,24-25 1,101 0-16,-51 25 15,-24 0 1,74-25-16,-75 25 16,26 0-16,24-25 15,-49 1 1,-26 24-16,-48 0 15,48 0 1,-48 0-16,-51 0 16,1-25-1,-25 25-15,0 0 16,-25 0-16,24 0 31</inkml:trace>
  <inkml:trace contextRef="#ctx0" brushRef="#br0" timeOffset="4839.26">4019 13767 0,'-25'0'16,"25"-25"31,0 25 15,25 0-46,-25 0-1,25 0 1,-25 0-16,49 0 15,26 0 1,-51 0-16,26 0 16,24 0-1,26 0-15,-26 0 16,-24 0-1,49 0-15,0 0 16,0-25-16,-24 25 16,24-25-1,25 25-15,-25 0 16,0 0-1,1-49-15,-1 24 16,-25 25 0,25-25-16,-24 0 15,-1 25 1,-24 0-16,24 0 15,25 0-15,-49 0 16,0 0 0,-1 0-16,1 0 15,0 0 1,-1 0-16,26 0 15,24 0 1,0-25-16,0 25 16,0 0-16,75 0 15,-25 0 1,-50 0-16,75 0 15,-50 0 1,-25 0-16,50 0 16,24 0-1,-24-24-15,-25 24 16,-24 0-1,24 0-15,74 0 16,-99 0-16,50 0 16,-50 0-1,149 0-15,-173 24 16,24-24-1,-25 0-15,150 25 16,-150-25 0,50 0-16,-50 0 15,1 0-15,-26 0 16</inkml:trace>
  <inkml:trace contextRef="#ctx0" brushRef="#br0" timeOffset="6726.38">4143 15453 0,'49'0'15,"-24"0"1,0 0-16,25 0 16,49 0-1,-25 0-15,1 25 16,24 0-16,74-25 15,-24 0 1,25 0-16,49 0 16,-74 0-1,49 0-15,75-25 16,-74 0-1,49-74-15,74 25 16,-148-26-16,-1 100 499,-24 0-499,0 25 16,50-25-1,-26 0-15,-74 25 16,1-25 0,48 0-16,-48 0 15,-51 0 1,26 0-16,-1 0 15,1 0-15,24-25 16,-25 25 0,-24 0-16,-1-25 15,26 50 1,-1-25-16,-24 0 15,49 0 1,-25 25-16,1-25 16,-1 0-1,26 25-15,-26-25 16,0 0-16,1 0 15,-50 0 1,24 0-16,1 25 16,-25-25-1,-1 0-15,26 0 16,-25-25-1</inkml:trace>
  <inkml:trace contextRef="#ctx0" brushRef="#br0" timeOffset="8441.48">4490 16768 0,'99'25'0,"124"-25"15,-24 49-15,74-49 16,24 0-1,-24 0-15,75-24 16,-26 24 0,75-50-16,-25 25 15,-25 25 1,199-74-16,-149 24 15,74 50 1,-124 0-16,-74 0 16,174 0-16,-199 0 15,-50-25 1,224 25-16,-249 0 15,26 0 1,74 0-16,-25 0 16,-99 0-1,-75 0-15,0 0 16,-24 0-16,49 0 15,-24 0 1,-26 0-16,-49 0 16,25 0-1,0 0-15,-25 0 16</inkml:trace>
  <inkml:trace contextRef="#ctx0" brushRef="#br0" timeOffset="12442.71">4143 18008 0,'49'0'16,"51"0"-16,-1 25 15,25 25 1,49-1-16,1-24 16,25 49-1,24-49-15,50 25 16,-100-25-16,75-25 15,0 49 1,-74-49-16,0 0 16,98 25-1,-123-25-15,25 0 16,49 0-1,-24 50-15,-100-50 16,25 0 0,-25 24-16,75-24 15,24 75-15,-148-75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1:03.6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4118 4713 0,'50'-25'15,"-26"25"-15,76 0 16,-26 0-1,-24 0-15,49 0 16,-50 0 0,51 0-16,-26 0 15,0 25 1,1 0-16,-1 24 15,-24-24-15,24 0 16,1 25 0,-26-26-16,-24 26 15,0-25 1,0 0-16,24 24 15,-24 26 1,0-51-16,25 26 16,-26-25-1,1 24-15,-25-49 16,0 25-16,0 0 15,0 25 1,0 24-16,0 0 16,-25 1-1,1-26-15,-1-24 16,25 25-1,-25 24-15,-25-24 16,1 24-16,-1 26 16,-24-1-1,-50-74-15,49 24 16,-24-24-1,74-25-15,-24 25 16,-1-25 0,-24 0-16,-1 0 15,-24 0-15,25-25 16,49 0-1,-50 0-15,26 1 16,24-1 0,-25 0-16,26-49 15,-26-1 1,25 26-16,0-1 15,-24-25 1,49 26-16,0 49 16,-25-50-16,25-49 15,-25 25 1,25-26-16,-50-24 15,50 100 1,0-1-16,0 0 16,0 0-1,0 0 1,0 25-16,0 0 15,0-24 1</inkml:trace>
  <inkml:trace contextRef="#ctx0" brushRef="#br0" timeOffset="1865.1">4961 4638 0,'25'0'16,"50"-49"-16,73-1 16,1-24-1,74 24-15,-24-49 16,49-50-16,50 75 15,-1-50 1,-74 99-16,50-25 16,0 1-1,-124 24-15,-25-25 16,-50 1-1,-24 24-15,223 25 281,-50 0-281,100 0 16,-26 50-16,1-50 15,49 49 1,-99-24-16,-49 25 16,73 24-1,-197-74-15,24 25 16,-49 24-1,-1-24-15,26 25 16,24-1-16,-49-49 16,-1 25-1,-24-25-15,0 25 16,0-25-1,-25 0 1,0 0 78,24 0-94,-24 0 15,50-25 1,-50 25-16,50 0 15,-1 0 1,-49 0-16,25 0 16,0 0-16,0 0 15,-1 0 1,1 0-16,0 0 15,-25 0 17,25 0-1,0 0-31,-25 0 15,24 0 1,-24 0-16,25 0 16,0 0-1,-25 0-15,25 0 16</inkml:trace>
  <inkml:trace contextRef="#ctx0" brushRef="#br0" timeOffset="3172.18">11286 3944 0,'50'25'15,"-25"0"-15,0-1 16,0-24-1,-1 25-15,26 0 16,-50-25 0,25 0 15,-25 0 16,0 0-16,-25 0-31,0 0 15,0 25 1,-24 0-16,24-25 16,-25 49-1,1-49-15,24 0 16,0 0-1,0 0-15,0 0 16,25 25 62,0-25-47</inkml:trace>
  <inkml:trace contextRef="#ctx0" brushRef="#br0" timeOffset="5481.31">4788 5854 0,'0'0'16,"24"0"-1,1 0 1,25 0-1,-1 25-15,1-25 16,-25 0 0,49 0-16,1 0 15,49 0-15,-25 25 16,-25-25-1,125 24-15,-75-24 16,25 25 0,-1-25-16,51 25 15,-100-25 1,25 0-16,50 25 15,-1 0-15,-73-25 16,-1 24 0,25 1-16,25 0 15,-50 0 1,-25-25-16,-49 0 15,50 0 1,-1 0-16,0 49 16,1-49-1,-1 0-15,-24 0 16,-1 0-16,1 0 15,0 0 1,49 25-16,-25-25 16,1 0-1,-1 0-15,1 0 16,-26 0-1,26 0-15,24 0 16,0 0-16,-49 0 16,24 0-1,25 0-15,0 0 16,1 0-1,-26 0-15,1 0 16,-1 0 0,-24 0-16,49 0 15,-25 0-15,1 0 16,-51 0-1,26 0-15,-25 0 16,0 0 0,-1 0-16,-24 0 15,25 0 1,-25-25-1,0 25 17</inkml:trace>
  <inkml:trace contextRef="#ctx0" brushRef="#br0" timeOffset="7274.41">6921 4688 0,'25'0'15,"49"-25"1,0 0-16,-24 25 16,25 0-1,-26 0-15,26 0 16,49 25-1,-75-25-15,26 25 16,-1 0 0,-24 0-16,-1 24 15,1-49-15,-1 50 16,1 0-1,0-1-15,-26-24 16,26 25 0,-25-1-16,0-24 15,-1 25-15,-24-26 16,25 1-1,0 0-15,-25 0 16,0 24 0,0-24-16,0 0 15,0 25 1,-25-1-16,0 1 15,25-1 1,-49-24-16,24 50 16,0-26-16,-49 26 15,-1-1 1,-49-24-16,75-1 15,-1-24 1,-24 25-16,-1-25 16,26-25-1,-26 0-15,1 0 16,24 0-1,-24 0-15,24 0 16,-24 0-16,49 0 16,-25 0-1,26-25-15,-1 0 16,0-25-1,0 26-15,25-1 16,-25-25 0,1 0-16,24 26 15,-25-26-15,0 0 16,0 26-1,25-1-15,0 25 16,0-25 0,0-25-16,0-24 15,0 0 1,0 24-16,0-24 15,0 49-15,0-25 16,0 50 0,0-25-16,0 25 15,0-24 1,0-1-16,0 0 15,0-49 1,25 24-16,-25 0 16,25 1-1</inkml:trace>
  <inkml:trace contextRef="#ctx0" brushRef="#br0" timeOffset="8449.48">8682 4614 0,'248'0'0,"99"-25"16,-148 25-1,74 0-15,-1 25 16,-123 24 0,99 1-16,-99-25 15,-50 24 1,-24-24-16,-1 0 15,-24 0-15,49 0 16,-25-25 0,1 74-16,-26-49 15,1 0 1,0-25-16,-26 24 15,1 1 1,0-25-16,-25 50 16,25-25-1,0-1-15,99 51 16,-99-26-16,24 1 15,-24-25 1,0-25-16,-25 25 16,0-25-1,0 24 1,0 1-1,74 50-15,-74-51 16,0 1-16,25-25 16,-25 25-1,0 0-15,0 0 16,0-1-1,0-24 1,0 0 78,0 0-94</inkml:trace>
  <inkml:trace contextRef="#ctx0" brushRef="#br0" timeOffset="9595.54">11783 5283 0,'0'0'0,"0"25"15,0 0 1,0 0 0,-25 24-16,0 1 15,25-25 1,0 0-16,-25-25 15,25 24-15,-25 1 16,25 0 0,0-25-16,-24 25 15,24 0 1,0-25-1,-25 0 1,25 24-16,-25-24 16,25 0-1,-25 0-15,25 0 16,-25 0-16,1 0 31,-1 0-31,25 0 16,-50 0-1,50 0-15,-25 0 16,25 0-1,0 0-15</inkml:trace>
  <inkml:trace contextRef="#ctx0" brushRef="#br0" timeOffset="11481.65">9897 4862 0,'50'25'15,"49"-1"1,-49-24-16,-1 50 16,1-50-1,-25 99-15,74-49 16,-49-1-1,-1 26-15,-24 24 16,50 50-16,-51-100 16,1 26-1,-25-50-15,25 24 16,-25-49-1,0 25 32,0 0-31,-25 24-1,0-24-15,-24 0 16,24 25 0,-49-1-16,-26 26 15,26-26 1,-25 1-16,-1-25 15,26-25-15,-75 0 16,100 0 0,-75 0-16,-25 0 15,25 0 1,49 0-16,1-50 15,-1 25 1,1-24-16,24-26 16,1-24-1,24 49-15,0-24 16,0 0-16,1 74 15,24-25 1,0 25-16,0-25 16,-25-49-1,25 49-15,0-25 16,0 1-1,0-51-15,0-24 16,0 75 0,25-1-16,-25-49 15,49-25-15,-24 25 16,25-1-1,-1 26-15,1 24 16,-25 50 0,-25 0-16,24 0 15,-24 0 16,0 0 1</inkml:trace>
  <inkml:trace contextRef="#ctx0" brushRef="#br0" timeOffset="13136.75">10369 6152 0,'74'24'15,"-49"1"-15,25 0 16,-1 0 0,-24 0-16,25-1 15,49 26-15,50 0 16,74 148-1,-124-74-15,25 25 16,0 49 0,99 174-16</inkml:trace>
  <inkml:trace contextRef="#ctx0" brushRef="#br0" timeOffset="14124.8">11807 7218 0,'-24'0'0,"24"25"15,0-25 1,0 25 15,0 0-15,-25 24-1,25 1-15,0-25 16,0-1-1,0-24-15,-25 25 16,25-25 0,0 0-1,-25 0-15,25 0 16,-25 0-1,1 0 1,24 0 0,-25 0-1,25 0 1,-25 0-16,25 0 15,0 0 32</inkml:trace>
  <inkml:trace contextRef="#ctx0" brushRef="#br0" timeOffset="32608.86">3870 8558 0,'25'0'15,"-1"0"-15,26 0 16,-50 0 0,25 0-16,0 0 15,0 0-15,-1 0 16,-24 24-1,25-24-15,0 0 16,-25 25 0,25 0-16,-25 0 15,0-25 1,0 25-16,25 24 15,-25-24-15,0 0 16,0 0 0,0-1-16,0 1 15,0 25 1,-50 24-16,50-24 15,-25-25 1,25 24-16,-25-24 16,1-25-1,24 25 1,-25 0-16,25-25 15,-25 25 1,0-1-16,25-24 31,-25 0-31,25 25 31,0-25 1,0 0-17,0 0 16,0-25-31,0 25 16,25-24 0,0 24-16,25-25 15,-26 0-15,1 25 16,25 0-1,24-25-15,-24 25 16,-25 0 0,49 0-16,-74 0 15,25 0 1,0 0-16,-1 0 15</inkml:trace>
  <inkml:trace contextRef="#ctx0" brushRef="#br0" timeOffset="33606.92">5457 8359 0,'-24'0'16,"24"0"-16,0 25 15,-25-25 1,25 0-1,-25 25-15,0 24 16,0-24 0,-24 50-16,49-51 15,-75 26 1,51 0-16,-26-26 15,50 51 1,-50-1-16,1 1 16,-1-26-16,-24 51 15,24-76 1,25 26-16,0-50 15,1 25 1,24-25-16,0 49 16,0-49 30,0 0-30,0 0 15</inkml:trace>
  <inkml:trace contextRef="#ctx0" brushRef="#br0" timeOffset="34434.96">4887 8682 0,'49'49'16,"-49"-49"-16,25 25 15,0 0 1,0 0-16,-25-25 15,74 74 1,-49-74-16,0 50 16,25-1-16,-26-24 15,26 25 1,-50-25-16,25-25 15,-25 0 63</inkml:trace>
  <inkml:trace contextRef="#ctx0" brushRef="#br0" timeOffset="36359.07">6202 8434 0,'0'24'15,"0"-24"-15,0 0 16,0 25-1,0-25-15,-50 25 16,50 0 0,-50 0-16,50-25 15,0 24-15,-25-24 16,25 0-1,0 0 1,-24 0 0,-1 0 77,25 0 16,25 0-93,-25 0-16,24 0 31,-24 0-31,50 0 16,-25 0-1,25 0-15,-26 25 16,1 0-16,0-25 16,-25 0-1,25 25-15,0-25 16,-1 0-1,26 49-15,-25-24 16,0-25 0,-1 0-16,1 25 15,-25-25 1,0 25-1,0 0 1,0-25 15,0 24 16,0-24-47,0 0 16,0 25-1,-25-25 1,25 0-16,-24 25 15,-26-25 1,25 0-16,-24 25 16,49-25-1,-25 0-15,0 0 16,0 0-1,0 0-15,1 0 16,-26 25-16,0-25 16,25 0-1,1 0-15,-1 0 16,25 0-1,-25 0 1,25 0 0</inkml:trace>
  <inkml:trace contextRef="#ctx0" brushRef="#br0" timeOffset="36381.08">6003 8905 0</inkml:trace>
  <inkml:trace contextRef="#ctx0" brushRef="#br0" timeOffset="37815.15">5953 8260 0,'25'0'0,"0"-25"16,-25 25-1,25 0-15,-25-25 16,0 25 0,25 0-16,-25 0 15,24 0 1,1 0-16,-25 0 15,0-24 1,25 24-16,-25 0 16,25 0-16,0 0 15,-25 0 1,25 0-1,-25 0 1,0 0 0,24 0-1,-24 0 1,0 24-16,0-24 15,0 25 32,0 0 0,0-25-16,0 0 0,0 25-31,0-25 32,0 25-32,0-1 15,0-24 1,0 25-16,0-25 15,0 25-15,0-25 16,0 25 0,-24-25-1,24 25 1</inkml:trace>
  <inkml:trace contextRef="#ctx0" brushRef="#br0" timeOffset="40860.33">10766 9203 0,'49'0'16,"1"0"-16,-1 0 15,-24 0 1,25 24-16,-25-24 16,49 0-1,-24 25-15,-1-25 16,-24 25-1,0-25-15,-25 25 16,0-25-16,0 0 16,0 25-1,0-25 1,0 24-1,0 1-15,0-25 32,0 25-32,-25 0 15,0 0-15,0-25 16,1 24-1,-1-24-15,0 25 16,0-25 0,0 0-16,1 0 15,24 25 1,-25-25-16,25 0 15,-25 0 1,0 0 0,25 0 30,25 0-30,-25 0-16,25 0 31,-25 0-31,49 0 16,1 25-1,-25-25 1,49 49-16,-49-24 16,-25 0-1,25-25-15,-25 0 16,0 25 31,0 0-47,0-25 15,0 24-15,0 1 31,-25 0-31,25-25 16,-25 25 0,25-25-16,-49 0 15,49 25 1,-25-25-16,-25 24 15,25-24-15,-24 25 16,24-25 0,-25 25-16,1-25 15,49 0 1,-25 0-16,-25 0 15,50-25 1,0 25-16,-24-25 16,24 25-1</inkml:trace>
  <inkml:trace contextRef="#ctx0" brushRef="#br0" timeOffset="41795.39">11956 9203 0,'0'24'15,"-25"26"-15,1-50 16,24 50-1,-25-50-15,25 24 16,0 1 0,-25-25-16,0 25 15,25 25 1,-25-50-1,1 49-15,-1 1 16,-25-1 0,25 1-16,1 24 15,-1-49 1,25 0-16,-25-25 15,25 25 1,0-25 31,0 0-16,0-25-15,0 25-1</inkml:trace>
  <inkml:trace contextRef="#ctx0" brushRef="#br0" timeOffset="42513.43">11634 9451 0,'0'0'16,"25"0"-16,-1 0 31,-24 0-31,0 24 16,25-24-1,0 25-15,0-25 16,-25 0-1,25 25-15,-25-25 16,24 50 0,1-50-16,-25 24 15,50 26-15,-25-25 16,-1 0-1,-24-1-15,50-24 16,-50 25 0,25-25-16,-25 0 15,25 25-15,-25 0 16,24-25-1,-24 0-15,25 0 16,-25 25 0</inkml:trace>
  <inkml:trace contextRef="#ctx0" brushRef="#br0" timeOffset="43939.51">12229 9376 0,'25'0'31,"0"0"-15,-25 0-16,24 0 16,-24 0-16,25 0 15,25-25 1,-25 25-16,-25 0 15,24 0 1,-24 0-16,25 0 31,-25 0-31,0 0 16,0 0 46,0 25-31,0 0-31,0-25 16,0 25 0,0-25-16,0 25 15,0-25 1,0 24-1,0 1-15,0-25 16,0 25 0,0 0-16,0 0 15,0-25 1,0 24-16,-25-24 15,1 25-15,24 0 32,0-25-1,-25 0 0,25 25-31,0-25 16,0 25-1,-25-1-15,25-24 16,0 25-16,0 0 15,-25 0 1,25 0-16,0-25 16,-25 24-1,25 1-15,0-25 78,0 0-47,0-25-15,25 25 0,-25 0-16,25 0 15,-25-24 1,50 24-16,-1-25 15,-24 25-15,0 0 16,25 0 0,-50 0-16,49 0 15,-49-25 1,25 25-16,-25 0 15,25 0 1,0 0-16,-25 0 31</inkml:trace>
  <inkml:trace contextRef="#ctx0" brushRef="#br0" timeOffset="45515.6">11262 9004 0,'49'25'16,"-49"0"-16,25-25 15,-25 25 1,25-25-16,-25 24 15,25 1 1,-25 0-16,25-25 16,-25 25-16,0 0 15,0-1 1,0 1 15,0 0-31,0 0 16,0-25-1,0 49-15,0-49 16,0 50-16,0-50 15,0 25 1,0 0-16,0-1 16,-25 1-1,0 0-15,25 0 16,-25 24-1,0 26-15,0-1 16,-49 1 0,24-26-16,26-24 15,24-25-15,-50 25 16,50-25-1,-25 0-15,0 0 16,25 25 0,-24-1-16,24-24 15,-25 0 1,0 0-16,0 0 15,0 0-15,25 0 16,-24-24 0,-1 24-16,25 0 15,-50 0 1,25-25-1,25 25 1,-24-25 0,24 25-16,0-50 15,-25 26 1,25-1-16,0-25 15,0 1 1,-25-1-16,25 25 16,-25-24-1,25 49-15,0-50 16,0 25-1,0 0-15,0-24 16,0 24-16,0-25 16,0 1-1,0-1-15,25 25 16,-25 1-1,0-1-15,0 25 16,25-25 0,-25 0-16,25 25 15</inkml:trace>
  <inkml:trace contextRef="#ctx0" brushRef="#br0" timeOffset="46701.67">10890 9128 0,'0'-25'0,"0"25"31,-25 0-31,25 0 16,-25 0 0,25-24-16,-25-1 31,25 25-31,-25 0 15,1-25-15,-26 0 16,-24 0 0,-1-24-16,1 24 15,-25 0 1,-75 0-16,50 25 15,0-74 1,-75 24-16,1-49 16,74 25-16,-25-26 15,-25-24 1,1 75-16,49 24 16,49 0-1,-73 0-15,73 1 16,-49-1-1,25 25-15,25-25 16,-75 25 0,74 0-16,26 0 15,-1 0-15,-24 0 16,49 0-1,-25 25-15,50-25 16,-25 0 0,1 25-16,-1-1 15,25-24 1,-25 25-16,-25 50 15,-24-26-15,49 1 16,-24-25 0,24 24-16,-25-49 15,25 25 1,1-25-16,-26 25 15,50-25 1,-25 0-16,0 0 16,25 0 15,0 0 16,-24 0-47,-1 0 15,25 0-15,-25 0 16,0 0-1,0 25 1,25-25-16,0 24 16,0-24 30,0 0-14</inkml:trace>
  <inkml:trace contextRef="#ctx0" brushRef="#br0" timeOffset="48178.75">6226 8086 0,'0'0'16,"50"0"-16,-50 0 16,50 0-1,-1 0-15,50 25 16,-49 0-1,0 25-15,-1-26 16,1 1-16,-1 25 16,1-25-1,-25 24-15,0-24 16,24 74-1,-49-49-15,25-25 16,0 49 0,-25-49-16,0-25 15,0 25 1,0-1-1,0 1-15,0 25 16,-25-25 0,0 49-16,-24 25 15,24-24 1,-25-26-16,25 1 15,-49 0 1,49-26-16,0 1 16,1 0-16,-1-25 15,-50 25 1,51 0-16,-51-25 15,50 0 1,-24 0-16,24-25 16,-25 0-1,26 25-15,-1-25 16,-25 0-16,25-24 15,0 24 1,1-25-16,-1 1 16,25 24-1,-25 0-15,25 0 16,0-24-1,0 24-15,0 0 16,-25-25-16,25-24 16,0 49-1,0-24-15,25-75 16,0 0-1,24 49-15,-49 26 16,0 24 0,25 25-16,-25-25 15,25 25 1,-25 0 62,0 0-47</inkml:trace>
  <inkml:trace contextRef="#ctx0" brushRef="#br0" timeOffset="50084.86">3572 8210 0,'25'0'0,"0"0"16,0 0-16,-1 0 15,26 0 1,0 0-16,24 0 15,-24 25 1,24-25-16,25 25 16,25 0-1,-49-25-15,-26 25 16,1 24-16,0-49 15,-26 50 1,26-25-16,0-1 16,-50 1-1,24-25-15,1 25 16,25-25-1,-50 50-15,25-1 16,24 1-16,-49-1 16,25 1-1,-25-25-15,25 24 16,-25-24-1,0 0-15,0 25 16,0-50 0,0 74-16,0-24 15,0 24-15,0 1 16,-50-26-1,50 1-15,-49-1 16,-1 1 0,-49 0-16,24-50 15,26 49 1,-1 1-16,-24-50 15,-1 49 1,-24-24-16,25 0 16,24-25-16,0 0 15,26 0 1,-26-25-16,0 0 15,26-24 1,-26 24-16,25-25 16,0 26-1,-24-26-15,24 50 16,0-50-16,25-24 15,0 24 1,0 1-16,0-1 16,0-24-1,0 49-15,0-50 16,0 26-1,0-75-15,25-25 16</inkml:trace>
  <inkml:trace contextRef="#ctx0" brushRef="#br0" timeOffset="52347.99">12303 9178 0,'75'-50'16,"-1"50"-16,-24-25 15,49 25 1,50 0-16,-50 0 15,-49 0 1,24 0-16,1 25 16,-26 0-1,-24 0-15,25 0 16,-26-1-16,1 1 15,-25 0 1,25 49-16,-25-49 16,25 0-1,-25 25-15,25-50 16,-25 24-1,0 26-15,0-25 16,0 24-16,0 1 16,0-25-1,-25-25-15,0 49 16,-25 1-1,-49 24-15,25-24 16,-25 0 0,74-26-16,-25 1 15,50-25 1,-49 25-16,24-25 15,0 25-15,-25-25 16,-24 25 0,49-25-16,-24 25 15,-1-25 1,25 0-16,-25 0 15,26 0 1,-51 0-16,1 0 16,24-25-16,25 0 15,-24 0 1,49 0-16,0 25 15,0-25 1,0-24-16,0 49 16,0-50-1,0 25-15,0 1 16,0-1-1,0-25-15,0 50 16,0-49-16,0-26 16,25 26-1,-25-1-15,24 25 16,1-24-1,25 24-15,-1 0 16,1-25 0,0 26-16,-1-1 15,1 0-15,-25-49 16,0 74-1</inkml:trace>
  <inkml:trace contextRef="#ctx0" brushRef="#br0" timeOffset="55570.17">16892 8806 0,'0'-25'15,"0"0"16,25 25-31,0-25 16,0 0-16,0 25 16,49-49-1,-49 24-15,0 25 16,24-25-1,-24 25-15,25 0 16,24-25 0,-24 25-16,-26 0 15,1 0-15,-25 0 16,25 25-1,-25 0-15,25 25 16,-25-26 0,0 1-16,0 0 15,0 0 1,0-25-16,-25 74 15,-49 150 1,-75 24-16,99-149 16,25 0-16,-49 50 15,24-75 1,26-24-16,24-1 15,-25-49 1,25 0 15,0 0 0,0 0-15,0 0 15,0-24-31,0 24 31,25-25-31,-25 25 16,49-25 0,1-49-16,-25 49 15,24 0-15,1-25 16,-1 50-1,-24-24-15,50-1 16,-26 25 0,26-25-16,-51 25 15,1 0 1,0-25-16,0 25 15,0 0-15,24 0 16,-49 0 0,25 0-16,-25 0 15,0 0 1,0 0 31</inkml:trace>
  <inkml:trace contextRef="#ctx0" brushRef="#br0" timeOffset="56576.23">18653 8582 0,'0'0'32,"0"0"-32,0 25 15,-24 0 1,-26 49-16,-49 50 15,0 50 1,49-50-16,0-74 16,1-1-16,-26 1 15,75-25 1,-24 0-16,24-25 15</inkml:trace>
  <inkml:trace contextRef="#ctx0" brushRef="#br0" timeOffset="57284.27">18182 8830 0,'0'25'15,"50"-25"-15,-50 50 16,49-25 0,1-1-16,0 26 15,-1-25-15,-24 0 16,25 0-1,-26 49-15,26-74 16,-25 50 0,24-26-16,1 26 15,-50-50-15,0 0 16,25 0-1,0 25-15,-25-25 32,0 0-32,24 0 31,-24 25-31,0-1 31,25-24-15</inkml:trace>
  <inkml:trace contextRef="#ctx0" brushRef="#br0" timeOffset="60266.44">19224 8558 0,'74'0'16,"-49"0"-16,25 0 15,-25 0 1,24 0-16,-24 0 16,0 0-1,0 0-15,-1 24 16,-24-24-1,0 25-15,0 0 16,0-25 0,0 25-1,0 0-15,0-1 16,0 26-1,-24 0-15,-1-1 16,25 1 0,-25-1-16,25-24 15,-25 0 1,25-25-16,0 25 15,0-25-15,0 25 16,-25-25 15,25 25 0,0-25-15,0 24 0,0-24 15,0 0 47,0 0-16,0 25-31,0 0-31,-24 25 16,-1-26 0,25 1-16,-25-25 15,0 0-15,25 25 31,-25-25-15,25 25 0,-24 0-16,24-25 15,0 0 1,-25 0-16,0 0 15,25 0 48,25 0-63,-25 0 15,25 0 1,-25 0-16,49-25 16,-24 25-1,0-25-15,24 0 16,-24 25-16,25 0 15,24 0 1,-24-25-16,-25 25 16,-1 0-1,1 0-15,0 0 16,-25 0-1,25 0 1,-25 0-16,0 0 62,0 25 79</inkml:trace>
  <inkml:trace contextRef="#ctx0" brushRef="#br0" timeOffset="71099.06">17413 4787 0,'50'0'15,"-25"0"1,-1 0-16,26 0 15,-25 0 1,0 0-16,-1 0 16,26 0-1,0 0-15,24 0 16,-24 0-16,24 25 15,-49 0 1,25 0-16,-26-25 16,26 25-1,-25-1-15,0-24 16,-25 0-1,24 0-15,-24 25 16,0 0-16,0-25 16,199 0 280,-75 0-296,49 0 16,100 0-1,-99 0-15,0 50 16,24 74-1,-49-25-15,-100-50 16,-24 1-16,0-25 16,-25-25-1,0 25-15,0-1 31,25 26-15,-25 24 0,0-24-16,0 0 15,0-26-15,0 1 16,0 0-1,0 0-15,-25 49 16,-49 26 0,-75 48-16,25 51 15,25-100 1,-1 0-16,26-49 15,-75 24 1,25-24-16,50-25 16,-1-25-16,1 0 15,24-25 1,-24 25-16,-1-50 15,26 50 1,49-25-16,-25 25 16,0-49-1,0-26-15,-24 51 16,24-51-16,-25-24 15,-24-25 1,24 50-16,1-75 16,-1 0-1,1-50-15,24 51 16,0 24-1,25 49-15,0 1 16,0-1-16,0 26 16,0-1-1,0 1-15,0 24 16,25 25-1,0 0-15,-25 0 16,24 0 0,1 0-16,0 0 15,0 0 1,24 0-16,1 0 15,-25 0-15,24 0 16</inkml:trace>
  <inkml:trace contextRef="#ctx0" brushRef="#br0" timeOffset="78689.5">5482 4936 0,'0'0'31,"25"0"0,-25 0-31,25-25 16,0 25-16,49-74 16,100-25-1,24-1-15,50-48 16,124 24-1,124-50-15,50 25 16,149 124 0,222 25-16,-371 0 15,347 0 1,-521 0-16,347 0 15,-396 0-15,198 0 16,-224 0 0,-123 0-16,24 0 15,-49 0 1,-74 0-16,-26 0 15,-24 0 1,25 0-16,-25 0 16,-1 0-16,-24 0 15,25 0 1,-25 0 46,50 0 203,-1 0-265,-24 0 16,0 0 0,-25 0-16,25 0 187,-25 0-94,25 0-93,-1 0 16,-24 0 0</inkml:trace>
  <inkml:trace contextRef="#ctx0" brushRef="#br0" timeOffset="86568.95">19819 4911 0,'25'-24'0,"25"-1"16,-1 0 0,51 0-16,-51 25 15,1 0 1,-1 0-16,51 0 15,-26 0 1,0 0-16,1 0 16,-26 0-16,51 0 15,-51 0 1,1 0-16,-1 0 15,1 0 1,-25 0-16,0 0 16,0 25-1,-25-25-15,49 0 16,-49 25-16,0-25 15,50 25 1,-25-1-16,-1 26 16,1 0-1,25-1-15,-50-49 16,0 25-1,25 0-15,-25 0 16,0-1-16,0 1 16,0 0-1,24 49-15,-24-49 16,0 0-1,25 25-15,-25-50 32,0 24-1,0 26-31,0 24 15,0-24-15,0-25 16,0 0 0,0 24-16,0 1 15,-25-1 1,-24 51-16,24-75 15,0 24 1,-49 1-16,-1-1 16,1 1-1,24 24-15,-24 1 16,-75 49-16,-49-50 15,49-24 1,50-50-16,-1 0 16,26 0-1,0 0-15,24 0 16,-25-99-16,51-1 15,-26-48 1,0-26-16,50 75 16,0-50-1,0 25-15,50-75 16,-25 75-1,24 50-15,-49 49 16,25-24 0,0 24-16</inkml:trace>
  <inkml:trace contextRef="#ctx0" brushRef="#br0" timeOffset="88245.04">4713 7119 0,'124'0'0,"-25"0"16,-24 25-1,123 0-15,-24-25 16,-25 0-1,99 0-15,0 0 16,-50 0 0,150-50-16,-175 50 15,1 0 1,24 0-16,-24 0 15,-50 0-15,-25 25 16,25-25 0,50 0-16,-75 0 15,25 25 1,-50-25-16,26 0 15,-1 24 1,75-24-16,-100 0 16,0 0-16,1 0 15,-1 0 1,50 0-16,0 0 15,-49 0 1,-1 0-16,0 0 16,1 0-1,-1 0-15,1 25 16,-50-25-1,-1 0-15,1 0 16,-25 0-16,50 0 16,-25 0-1,-1 0-15,1 0 16,-25 0-1</inkml:trace>
  <inkml:trace contextRef="#ctx0" brushRef="#br0" timeOffset="91665.24">11956 3845 0,'25'0'0,"0"49"15,24 1 1,-24 24-16,25-24 15,-50 24 1,49 1-16,1-26 16,0 26-16,-26-26 15,1-24 1,50 50-16,-51-1 15,51 75 1,24 99-16,0-99 16,1 49-1,-1 1-15,-25-51 16,-49-48-16,25-76 15,-50 26 1,0 25-16,0-1 16,0-24-1,0 24-15,0 0 16,0 1-1,0-50-15,0 24 16,0 75-16,-25 0 16,25 50-1,-25 0-15,25-100 16,-25 0-1,0 1-15,1-26 16,24 1 0,-25 0-16,-25-1 15,1 1 1,-1 49 452,-99 50-453,75-75-15,-1-24 16,50-1 0,-24 1-16,49-25 15,-25 0 1,25-1-16,-25-24 15,0 0 1,25 0-16,-24 0 16,24 0-1,-50 0-15,25 0 16,0 0-16,1 0 15,-1 0 1,0 0-16,0-24 16,-24-1-1,24 0-15,-25-25 16,-49 26-1,49-26-15,1 0 16,-1 1 0,1-1-16,24 25 15,0-24-15,0 24 16,0-25-1,25-49-15,-24 74 16,-1-49 0,-25-50-16,25 25 15,25-75-15,-24 50 16,24-99-1,0-75-15,49 273 16,-74-247 343,1-26-344,24 223-15,0 26 16,0-125 0,0 100-16,0-1 15,74-24 1,-49 74-16,-25 1 15,25-1-15,-25 25 16,24-25 0,1 0-16,-25 25 15,25-49 1,-25 49-16,25-50 15,0-25 1,-25 26-16,24-1 16,-24 1-1,50-26-15,-50 75 16,0-25-16,25 25 15,-25-24 1,0 24-16,0 0 62,0 0-62</inkml:trace>
  <inkml:trace contextRef="#ctx0" brushRef="#br0" timeOffset="93919.37">17761 6474 0,'173'50'15,"-49"-26"-15,25 1 16,74 0-1,-99 25-15,0-1 16,0 1 0,75 49-16,-75-24 15,-50-26-15,25 26 16,50-26-1,-74 26-15,24-1 16,-25 25 0,-74-74-16,25 25 15,-25-26 1,0 1-16,0-25 15,0 25-15,0 0 16,0 24 0,0-24-16,0-25 15,0 25 1,0-25-1,-25 25 1,0 0-16,-123 74 16,24 0-1,74-49-15,-49-26 16,-199 26-16,100 0 15,-1-50 1,26-50-16,24 25 16,99-24-1,-49-1-15,49 0 16,-74-74-1,50 0-15,-50 25 16,99 50 0,25-51-16,-25-48 15,0 98-15,25 0 16,0 26-1,0-1-15</inkml:trace>
  <inkml:trace contextRef="#ctx0" brushRef="#br0" timeOffset="96891.54">14958 3274 0,'99'50'0,"-50"-1"16,51 51-1,-51-26-15,26 50 16,49 25-1,-50-25-15,0-25 16,-24 0 0,0 75-16,-25 49 15,24-24 1,1 49-16,-25 49 15,-1 26-15,51-1 16,-75 150 0,0-274-16,0 50 15,-75 99 1,26-74-16,-1-174 15,50 1 1,-74 123-16,-26 273 16,-98-397 342,49-49-358,75-25 16,-125 24 0,26 26-16,74 24 15,49-74 1,25-1-16,-24 1 15,24-25 1,0 25-16,-50-25 16,1 0-16,24 0 15,26 0 1,-26-25-16,50 0 15,-25 1 1,0-1-16,1-25 16,-1-24-1,-50-50-15,1-149 16,24-25-1,-24 100-15,0-75 16,49 99-16,0 1 16,25 123-1,-25 1-15,25-100 16,0 0-1,0 25-15,0-25 16,0 75 0,0-75-16,50-124 15,74-50 1,-75 100-16,-24 25 15,25-1-15,-50 51 16,49 73 0,-49-74-16,50-49 15,-25-25 1,0 24-16,49 75 15,0-124-15,-24 50 16,0 74 0,-26 99-16,76 25 15,-26 0 1,-74 0-1,0 0 48,0 0-32</inkml:trace>
  <inkml:trace contextRef="#ctx0" brushRef="#br0" timeOffset="100642.75">22349 6672 0,'25'25'15,"-25"25"-15,25-25 16,0 49 0,0 25-16,-1-24 15,-24-1 1,0-24-16,0-25 15,0 24 1,0-24-16,-74 49 16,0 50-16,-50 75 15,49-50 1,-49-25-16,-99 0 15,0 25 1,99-50-16,24-25 16,-123-24-16,50-25 15,73-25 1,-49 0-16,50-25 15,25-25 1,-1 50-16,51-49 16,-1 24-1,0-25-15,-25 1 16,1-26-1,-1 1-15,-49-50 16,74 74-16,-24-49 16,24 24-1,-25-49-15,50 75 16,0-1-1,-49 1-15,49 24 16,-25 0 0,50-25-16,-25 50 15,0-49 1,49 24-16,1-49 15,74-100-15,-50 25 16,1 99 0,-26-49-16,-24 25 15,25-1 1,24 1-16,-24 24 15,24 26 1,0-1-16,1 25 16,-1 0-16,100 0 15,0 0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2:56.5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15404 5085 0,'0'0'47,"0"0"-31,0 0-16,-50-25 15,1 25 1,-1 0-16,1-25 15,-1 1 1,-99 24-16,-24-25 16,49-25-16,-199 25 15,75-24 1,25 24-16,-124 25 15,148 0 1,1-25-16,-125 25 16,125 0-1,74 0-15,-149 0 16,50-50-16,99 26 15,-75-1 1,-24 25-16,74-50 16,75 50-1,24 0 1,-24 0-16,24 0 15,-24 0-15,24 0 16,-24 0 0,24 0-16,0 25 15,26-25-15,-1 0 16,-25 25-1,-24-25-15,-1 25 16,51-25 0,-26 0-16,-24 0 15,24 0 1,25 0-16,0 0 15,-24 0-15,-75 24 16,74-24 0,-49 0-16,49 0 15,1 0 1,-26 0-16,-24 25 15,49-25 1,1 0-16,-26 0 16,26 0-16,-26 0 15,26 0 1,-26 25-16,26-25 15,24 0 1,-50 0-16,51 0 16,-1 50-1,-25-50-15,25 0 16,-24 25-1,24-1-15,0-24 16,-24 0-16,49 0 16,-25 0-1,25 0 94</inkml:trace>
  <inkml:trace contextRef="#ctx0" brushRef="#br0" timeOffset="7431.42">21556 4663 0,'-273'-74'16,"99"-1"-1,-49 26-15,-100 49 16,150-50-16,24 25 16,25 1-1,0 24-15,-50 0 16,100 0-1,-1 24-15,1-24 16,-25 25 0,0 0-16,-25-25 15,24 0-15,26 0 16,24 0-1,-24 0-15,-25 0 16,24 25 0,1-25-16,-25 0 15,74 0 1,-25 0-16,1 25 15,-51 24 1,26-49-16,0 50 16,-26-1-16,1 26 15,0-50 1,25-1-16,24-24 15,-24 50 1,24-50-16,25 0 16,-25 25-1,1-25-15,-1 0 16,25 0-16,1 0 15,-26 0 1,25 0-16,0 0 16,-24 0-1,49 0-15,-50 0 16,50 0-1,-25 0-15,1 0 16,-1 0 0,-25 0-16,25 0 15,1 25-15,-1-25 16,25 0-1,-25 0-15,0 0 16,25 0 0,0 0 46,0 0-46,25 0-1</inkml:trace>
  <inkml:trace contextRef="#ctx0" brushRef="#br0" timeOffset="8817.5">7938 6424 0,'0'0'15,"49"0"-15,1 0 16,-25 0 0,0 0-16,74 0 15,-25 0 1,26 0-16,-26 0 15,50 0 1,99 0-16,-99 0 16,25 0-16,74 25 15,1-25 1,-100 0-16,173 25 15,-98-25 1,-75 0-16,149 74 16,-25-74-1,-75 0-15,26 25 16,24 0-16,-74-25 15,0 0 1,99 0-16,-100 0 16,1 0-1,-50 0-15,125 25 16,-51-25-1,-98 0-15,49 0 16,-25 0 0,124 0-16,-99 0 15,0 0-15,-24 0 16,98 49-1,-49-49-15,-75 25 16,1 0 0,-26-25-16,1 0 15</inkml:trace>
  <inkml:trace contextRef="#ctx0" brushRef="#br0" timeOffset="10414.59">16843 6648 0,'124'0'0,"99"24"16,-49 26-16,74 0 15,99 74 1,25 0-16,248 74 16,-273-123-1,249 24-15,-398-149 16,149 25 280,-99-24-280,75-1-16,-50 25 15,-25 25 1,25 0-16,-100-24 16,-73 24-1,-1 0-15,50 0 16,-100 0-1,1 0-15,-25 0 16,24 0-16,-24 0 16,0 0-1,24 0-15,-24 0 16,50 0-1,-26 0-15,26 0 16,-51 0-16,-24 0 16,25 0-1,0 0 94,49-25-109</inkml:trace>
  <inkml:trace contextRef="#ctx0" brushRef="#br0" timeOffset="23853.36">5829 15180 0,'124'75'46,"50"-50"-30,49 49 0,-74 50-16,0-25 15,74 25 1,-49-24-16,-75-51 15,50 50-15,0-49 16,0 74 0,-50-25-16,0 50 15,0 0 1,-24-50-16,24-49 15,-25 24 1,-24-24-16,-25 24 16,0-24-16,-1-25 15,1-1 1,-25 26-16,0-25 15,25 0 1,0-1-16,-25 1 16,0 0-1,0-25-15,25 0 16,-25 25-1,0 0 1,0-25-16,0 0 47,0 24-32,0-24 1,0 50 0,0-50-16,0 25 15,0 49-15,0-49 16,0 0-1,-25 24-15,25-24 16,0 0 0,-25 0-16,25 0 15,0 0 1,-25 24-16,25-24 15,0 25 1,-25-1-16,25-24 16,-24 49-16,24-49 15,-50 0 1,-74-25 311,-50 0-311,100 0 0,24 0-16,-49-25 15,0 0 1,24 1-16,51-1 15,-1 0 1,25 0-16,-25 25 16,0-49-16,25 24 15,-25 0 1,1 25-16,24-50 15,-25 50 1,0-49-16,-25 24 16,26-25-1,-76-24-15,75 24 16,1 1-16,-1 24 15,25-25 1,-25 25-16,0 1 16,25-26-1,-49 25-15,49 0 16,-50 25-1,50-24-15,-25-1 16,25 0 0,-49 0-16,49 25 15,-50-25-15,25 1 16,0-1-1,1 25-15,-1-25 16,0 25 0,-25-25-16,26 25 15,-26-49 1,0 49-16,26-25 15,-26 25 1,25-25-16,-24 0 16,24 0-16,0 25 15,-25-24 1,50 24-16,-49-25 15,24 0 1,0 25-16,0-50 16,0 50-16,-49-24 15,49-1 1,-49 0-16,24 0 15,-24 0 1,24 1-16,25-1 16,1 25-1,-1 0-15,0 0 16,25 0-1,0 0 32,0 0-31,0 0-1,0-149 266,0-50-265,0 100-16,0 0 15,0-25 1,0 0-16,0 74 16,0 1-1,0-1-15,0 25 16,0 25-1,0 0 17,0-24-17,0 24 16,0-50-31,0 50 16,25-50 0,0 25-16,-1 1 15,-24-26 1,0 50-16,0 0 15,0-25 63,0 25-62,0-25 31,0 25 15</inkml:trace>
  <inkml:trace contextRef="#ctx0" brushRef="#br0" timeOffset="26526.51">11931 14436 0,'75'25'16,"24"25"-16,-25-25 15,1-1-15,-26 1 16,51 25-1,-51-1-15,150 51 16,-100-26 0,99 75-16,-123-100 15,24 1 1,25 49-16,25 0 15,-75-24 1,26-25-16,-51 24 16,26-24-16,49 49 15,-75-25 1,75 50-16,-74-49 15,-1-1 1,1 25-16,0 0 16,-1 1-1,-24-26-15,0 1 16,0-1-16,-1 25 15,26 75 1,-25-25-16,-25-100 16,0 125-1,49 24-15,-98-24 16,24-100-1,0 1-15,-24-75 16,-26 49 0,26 1-16,-1 0 15,0-26-15,-49-24 16,-25 25-1,-25 0-15,50 0 16,-25-25 0,-99 25-16,-174 49 15,124-74 1,-25 0-16,100 0 15,0 0-15,-125 0 16,125 0 0,24 0-16,-49 0 15,24 0 1,51 0-16,-26 0 15,50 0 1,-75-25-16,125 25 16,24-25-1,26 25-15,-26 0 16,0-49-16,50-75 390,0 0-390,25 0 15,-25 74 1,25-74-16,-25 50 16,25-26-1,-25 51-15,0-26 16,0 51-16,0-26 15,0 50 1,0-25-16,0-49 16,0 49-1,0 25-15,0-50 16,0 26-1,0-1-15,0 0 16,0 0-16,0 0 16,0 1-1,0-1-15,0-25 16,0 50-1,25-25-15,-25-24 16,24-50 0,-24 49-16,50-25 15,-25 26 1,0-26-16,-1 51 15,1-51-15,25-74 16,-25 25 0,-25 25-16,0 50 15,24-1 1,1-74-16,25 0 15,49-75 1,75 51-16,-50-1 16,0-25-16,-50 100 15,1-1 1,24 26-16,-25 49 15,25 0 1,-49 0-16,0 0 16,-1 0-1,-49 0-15,25 0 16,-25 0-1,25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4-20T09:43:31.0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2431 6772 0,'25'0'16,"-25"0"15,25 0-15,0 0-1,-1 0-15,51 0 16,74 0 0,-1 0-16,26 24 15,49 1 1,-49 0-16,49-25 15,75 75-15,-100-51 16,150 1 0,-51-25-16,-73 25 15,172-25 1,-123 0-16,99 0 15,-74-25-15,-174-24 16,-25 24 0,0-25-16,-74 25 15,25 25 1</inkml:trace>
  <inkml:trace contextRef="#ctx0" brushRef="#br0" timeOffset="1845.1">3101 7962 0,'25'0'15,"0"0"-15,49 0 16,-24 0 0,49 50-16,25-25 15,-25 24 1,75-49-16,-1 50 15,-24 0 1,50-50-16,49 49 16,-100-24-16,1 0 15,149-25 1,-149 25-16,24-1 15,26-24 1,-26 25-16,-73 0 16,24-25-1,49 50-15,-24-26 16,-50-24-1,1 0-15,-26 0 16,75 50-16,-50-50 16,-25 0-1,1 0-15,-1 0 16,50 0-1,0 25-15,0-25 16,-49 0 0,-1 0-16,25 0 15,50 0-15,-50 0 16,-24 0-1,24 0-15,-24 0 16,-1 0 0,50 0-16,0 0 15,-25 0 1,-24-25-16,49 0 15,0 25-15,0 0 16,-25-49 0,-25 49-16,1-25 15,49 25 1,0-25-16,0 0 15,-50 0 1,50-24-16,25-1 16,223 1-1,-297 24-15,-1 0 16,50-49-16,-74 74 15,24-25 1,0 25-16,-24 0 16,-25-25-1,0 25-15,-1-25 16,1 25-1,-25 0 126</inkml:trace>
  <inkml:trace contextRef="#ctx0" brushRef="#br0" timeOffset="3949.22">2778 9748 0,'75'0'16,"49"0"-16,0 0 15,0 0 1,50 0-16,74 0 15,-25 0-15,25 0 16,99-49 0,-74 49-16,248 0 15,-248 0 1,198-25-16,-173 25 15,123 0 1,1 0-16,-124 0 16,148 0-16,-173 25 15,0-25 1,74 74-16,-99-74 15,-149 25 1,50 0-16,50-1 16,-50-24-1,-50 0-15,-25 0 16,1 0-16,24 0 15</inkml:trace>
  <inkml:trace contextRef="#ctx0" brushRef="#br0" timeOffset="6364.36">2902 11286 0,'0'0'0,"25"0"15,-25 0 1,25-25-1,25 25-15,24 0 16,1 0 0,-26 0-16,50 0 15,50 0 1,-25 0-16,0 0 15,50 0 1,24 50-16,-24-50 16,124 0-16,-50 25 15,-25-25 1,124 0-16,-148 0 15,-26 0 1,174 0-16,-148 25 16,-25-25-1,148 0-15,-99 0 16,-74 0-1,25 0-15,148 0 16,-198 0-16,0 0 16,-25 0-1,50-25-15,50 25 16,-125 0-1,1 0-15,-26 0 16,26 0 0,-26 0-16,26 0 15,-1 0-15,-49 0 16,0 0-1,-1 0-15,1 0 16,0 0 0,0 0-16,-25 0 15,25 0 1,-1 0-1,-24 0 48,25 0-63,0 0 15,0 0 1,24 0-16,-49 0 16,25 0-1,-25 0 1,25 0-16,0 0 15,0 0 1,24-25-16,-24 25 16,0 0-1,25 0-15,-26 0 16,26 0-1,-50 0-15,25 0 16,0 0-16,99 0 640,24 0-625,26 0 1,-25 0-16,-100 0 15,1 0 1,0 0-16,-50 0 16,24 0-1,-24 0 16</inkml:trace>
  <inkml:trace contextRef="#ctx0" brushRef="#br0" timeOffset="15954.91">2778 14139 0,'0'0'93,"0"0"-77,50 0-1,-25 0 1,24 0-16,26 24 16,74 1-1,-50-25-15,25 25 16,-25 0-1,25-25-15,-25 25 16,-49-1-16,0-24 16,24 0-1,-49 0-15,0 0 16,24 0-1,-49 0 1,0 25 31,25-25-16,-25 0 31</inkml:trace>
  <inkml:trace contextRef="#ctx0" brushRef="#br0" timeOffset="25814.47">11435 14163 0,'0'0'16,"25"0"15,0 0-31,-25 0 31,25-24-31,24 24 16,-24 0-1,25 0-15,-1 0 16,26 0-1,-1 0-15,25 0 16,1 0 0,-1 0-16,0 24 15,0 1-15,-49-25 16,24 0-1,-24 0-15,24 0 16,-24 0 0,-25 0-16,-25 0 15,25 0 1,-1 0 15,-24 25 0,0-25-15</inkml:trace>
  <inkml:trace contextRef="#ctx0" brushRef="#br0" timeOffset="26652.52">14337 14163 0,'0'-24'0,"0"24"32,0 0-32,-24 0 15,-1 0-15,-50 0 16,1-25-1,-50 25-15,0 0 16,-50 0 0,1 0-16,73 0 15,-73-25 1,49 0-16,74 25 15,1-25-15,24 25 16,25 0 0,0 0 124</inkml:trace>
  <inkml:trace contextRef="#ctx0" brushRef="#br0" timeOffset="40966.33">3597 15677 0,'0'0'16,"25"0"0,0 0-16,24-25 15,26 25 1,-1 0-16,-24 0 15,24 0 1,50 0-16,50 25 16,-100-25-16,25 0 15,25 0 1,-24 0-16,-76 0 15,26 0 1,-25 24-16,0-24 16,-25 25-1,24-25-15,26 0 16,-25 0-16,24 0 15,1 0 1,-50 0-16,25 0 16,-25 0-1,25 0-15,0 0 31,-1 0-31,-24 0 16,25 0 0,0 0-16,-25 0 15,25 0-15,24 0 16,1-25-1,-25 25-15,49 0 16,-24-24 0,-50 24-16,25 0 15,-1-25 1,-24 25-1,25 0 48,-25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2CF6-8F37-450D-A4AE-35DFF2CB5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E996C-9093-4E1A-A650-DDF3C5274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77E24-7B15-496A-89F4-D75E27A5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7374-5853-47C9-9888-01A268B5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3A278-AF6C-4F8D-A66B-06061476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E371C-5BB2-4127-B383-4C2EC92BCD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47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EDABF-2FC7-4DFA-B395-2B7FEFC8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77796-5869-4391-AC02-13E5A20FA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54868-8AB2-439A-8103-4F672F6F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D038A-1B0C-4C4B-8BA9-E0CCFFAA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6800C-484F-4D8A-A574-DD3D5B49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6FC6E-37CE-409B-A76E-CD3619C0B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88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1FA16-0C41-4A60-88E7-E94A2BDA5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35655-A1AF-4CAB-8EF2-FF9FDF555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FA53-B6FC-48BD-8399-42D1EE94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64D4E-5D65-48C2-96F7-BAB395DA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2762C-F36C-4A01-B5A9-2D68CB42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369ED-350C-4794-9275-E7412F205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28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2DA5D-3566-402C-844B-59B66F1B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68DE-7E0B-4FCE-B902-88D3EA45B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1AFC7-501D-4230-B3D9-04F1EF5F7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60B5B-4680-40B8-BBFD-3521C0F5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70F5E-0F44-4A46-B88F-8A330844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63348-D03A-4415-A025-321B371FE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20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104B-0174-497F-BA68-EE46F424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5532E-B731-4697-98B6-AD0F70A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74879-2887-4B67-93AB-F6DF5895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47C33-E6C9-413D-8BA3-E7ED405A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65D18-DE03-47AE-ADBD-40E40C30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61720-0F1F-49FA-82D5-525F96461D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0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ACA4B-C1F6-49D0-8AEE-3A954937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5442C-8CFD-4DE3-91C6-0E258AC49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C1162-D03F-41EA-B504-E4F9A9256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5D2B2-6B89-45C6-8C57-6EF482A4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B2C73-CDD2-40F5-91A3-B9D743ED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FE8E7-6A51-4B94-869A-D8515DC3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A632C-71DF-4485-8864-8475B0825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56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6EC9-CB28-4055-9905-779D1904F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E1AB1-74CA-4BB8-AFAE-BAAF49ECA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1FE01-9880-4E52-9F30-7BB6F67B5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FB554-5731-400D-B3DC-AE98C4A90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07849-6163-444B-844C-E831BB253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E76693-1011-4949-BD0C-6515723FA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3F448-B7CC-4BA8-8957-B8ED7F0D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EBB62-99DE-4EDB-A326-D75F7F48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3E856-99A8-4F7E-B120-81049B40F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72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44BD-D87A-46D0-80C8-B3772CE1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0DFFC6-0AC6-43A0-B3E1-C373F079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777C6E-E71A-463A-8FD7-0AF7203E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3704B-5114-4F83-88EA-66C3D35C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73804-DE91-4583-9406-FC6C4F563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58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5D8FED-0BDE-43B5-AADE-AD63EFBB1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3DAB7-EEA9-4092-BEF3-27EAA6F7E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D1963-113E-484D-9F4E-905257E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7E21A-B4B5-40F5-B05F-5CC795D3A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7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6CDE4-EAE2-4DBF-B3E7-816E675D4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E1E48-F903-4F60-8E1B-1F57C0E52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5ED96-F183-4329-A801-0702F437E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1BFF3-5085-46AE-93F3-6B38EC0C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F478F-B065-4CED-96E7-2E63D381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03E00-7A83-431D-A17B-159C52FA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CC9BB-45A0-4CA2-9E77-E31AAA374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8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F2FD-74F9-448A-8E11-9963C3EC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7F44EB-2A6A-4B31-B0ED-205B4FE8F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EF470-54DC-40D0-8298-2D53A677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F4122-F553-413D-85D9-7F12AC1F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6886E-4DCC-42F8-AFFB-8666DF2D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2610F-BA07-4FE9-8AEA-6CB99DAA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D93D0-C633-4ABE-8D7E-D831EADB8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30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900596-BE5B-4232-88DF-55F252E01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C10754-D07B-447B-AAFD-66A1291EF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BEC69C-8BC9-40FD-955B-3B3C1595D5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B9CEF7-66F7-4E9D-A578-51C162B43D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56521A-6900-4A73-8FD4-9919FA5F29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5AE3E2-4DE8-48AA-B8E6-35E909B0F4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4.bin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emf"/><Relationship Id="rId5" Type="http://schemas.openxmlformats.org/officeDocument/2006/relationships/customXml" Target="../ink/ink3.xml"/><Relationship Id="rId4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5.emf"/><Relationship Id="rId5" Type="http://schemas.openxmlformats.org/officeDocument/2006/relationships/customXml" Target="../ink/ink4.xml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7.emf"/><Relationship Id="rId5" Type="http://schemas.openxmlformats.org/officeDocument/2006/relationships/customXml" Target="../ink/ink5.xml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9.emf"/><Relationship Id="rId5" Type="http://schemas.openxmlformats.org/officeDocument/2006/relationships/customXml" Target="../ink/ink6.xml"/><Relationship Id="rId4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oleObject" Target="../embeddings/oleObject49.bin"/><Relationship Id="rId7" Type="http://schemas.openxmlformats.org/officeDocument/2006/relationships/customXml" Target="../ink/ink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7.e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customXml" Target="../ink/ink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0.emf"/><Relationship Id="rId5" Type="http://schemas.openxmlformats.org/officeDocument/2006/relationships/customXml" Target="../ink/ink10.xml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2.emf"/><Relationship Id="rId5" Type="http://schemas.openxmlformats.org/officeDocument/2006/relationships/customXml" Target="../ink/ink11.xml"/><Relationship Id="rId4" Type="http://schemas.openxmlformats.org/officeDocument/2006/relationships/image" Target="../media/image5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6.emf"/><Relationship Id="rId4" Type="http://schemas.openxmlformats.org/officeDocument/2006/relationships/image" Target="../media/image52.wmf"/><Relationship Id="rId9" Type="http://schemas.openxmlformats.org/officeDocument/2006/relationships/customXml" Target="../ink/ink1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3" Type="http://schemas.openxmlformats.org/officeDocument/2006/relationships/oleObject" Target="../embeddings/oleObject61.bin"/><Relationship Id="rId7" Type="http://schemas.openxmlformats.org/officeDocument/2006/relationships/customXml" Target="../ink/ink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52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72.emf"/><Relationship Id="rId4" Type="http://schemas.openxmlformats.org/officeDocument/2006/relationships/image" Target="../media/image40.wmf"/><Relationship Id="rId9" Type="http://schemas.openxmlformats.org/officeDocument/2006/relationships/customXml" Target="../ink/ink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74.emf"/><Relationship Id="rId5" Type="http://schemas.openxmlformats.org/officeDocument/2006/relationships/customXml" Target="../ink/ink16.xml"/><Relationship Id="rId4" Type="http://schemas.openxmlformats.org/officeDocument/2006/relationships/image" Target="../media/image58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76.emf"/><Relationship Id="rId5" Type="http://schemas.openxmlformats.org/officeDocument/2006/relationships/customXml" Target="../ink/ink17.xml"/><Relationship Id="rId4" Type="http://schemas.openxmlformats.org/officeDocument/2006/relationships/image" Target="../media/image59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78.emf"/><Relationship Id="rId5" Type="http://schemas.openxmlformats.org/officeDocument/2006/relationships/customXml" Target="../ink/ink18.xml"/><Relationship Id="rId4" Type="http://schemas.openxmlformats.org/officeDocument/2006/relationships/image" Target="../media/image6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emf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emf"/><Relationship Id="rId3" Type="http://schemas.openxmlformats.org/officeDocument/2006/relationships/oleObject" Target="../embeddings/oleObject69.bin"/><Relationship Id="rId7" Type="http://schemas.openxmlformats.org/officeDocument/2006/relationships/customXml" Target="../ink/ink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6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64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emf"/><Relationship Id="rId3" Type="http://schemas.openxmlformats.org/officeDocument/2006/relationships/oleObject" Target="../embeddings/oleObject73.bin"/><Relationship Id="rId7" Type="http://schemas.openxmlformats.org/officeDocument/2006/relationships/customXml" Target="../ink/ink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5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67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69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71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83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emf"/><Relationship Id="rId3" Type="http://schemas.openxmlformats.org/officeDocument/2006/relationships/oleObject" Target="../embeddings/oleObject84.bin"/><Relationship Id="rId7" Type="http://schemas.openxmlformats.org/officeDocument/2006/relationships/customXml" Target="../ink/ink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7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emf"/><Relationship Id="rId3" Type="http://schemas.openxmlformats.org/officeDocument/2006/relationships/oleObject" Target="../embeddings/oleObject86.bin"/><Relationship Id="rId7" Type="http://schemas.openxmlformats.org/officeDocument/2006/relationships/customXml" Target="../ink/ink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78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75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106.emf"/><Relationship Id="rId4" Type="http://schemas.openxmlformats.org/officeDocument/2006/relationships/image" Target="../media/image81.wmf"/><Relationship Id="rId9" Type="http://schemas.openxmlformats.org/officeDocument/2006/relationships/customXml" Target="../ink/ink2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83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85.wmf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emf"/><Relationship Id="rId3" Type="http://schemas.openxmlformats.org/officeDocument/2006/relationships/oleObject" Target="../embeddings/oleObject97.bin"/><Relationship Id="rId7" Type="http://schemas.openxmlformats.org/officeDocument/2006/relationships/customXml" Target="../ink/ink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87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15.emf"/><Relationship Id="rId5" Type="http://schemas.openxmlformats.org/officeDocument/2006/relationships/customXml" Target="../ink/ink26.xml"/><Relationship Id="rId4" Type="http://schemas.openxmlformats.org/officeDocument/2006/relationships/image" Target="../media/image89.wmf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3" Type="http://schemas.openxmlformats.org/officeDocument/2006/relationships/oleObject" Target="../embeddings/oleObject100.bin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92.wmf"/><Relationship Id="rId4" Type="http://schemas.openxmlformats.org/officeDocument/2006/relationships/image" Target="../media/image90.wmf"/><Relationship Id="rId9" Type="http://schemas.openxmlformats.org/officeDocument/2006/relationships/image" Target="../media/image119.e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12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94.wmf"/><Relationship Id="rId11" Type="http://schemas.openxmlformats.org/officeDocument/2006/relationships/customXml" Target="../ink/ink28.xml"/><Relationship Id="rId5" Type="http://schemas.openxmlformats.org/officeDocument/2006/relationships/oleObject" Target="../embeddings/oleObject103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05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98.wmf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128.emf"/><Relationship Id="rId4" Type="http://schemas.openxmlformats.org/officeDocument/2006/relationships/image" Target="../media/image97.wmf"/><Relationship Id="rId9" Type="http://schemas.openxmlformats.org/officeDocument/2006/relationships/customXml" Target="../ink/ink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10.bin"/><Relationship Id="rId10" Type="http://schemas.openxmlformats.org/officeDocument/2006/relationships/image" Target="../media/image132.emf"/><Relationship Id="rId4" Type="http://schemas.openxmlformats.org/officeDocument/2006/relationships/image" Target="../media/image100.wmf"/><Relationship Id="rId9" Type="http://schemas.openxmlformats.org/officeDocument/2006/relationships/customXml" Target="../ink/ink30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13.bin"/><Relationship Id="rId4" Type="http://schemas.openxmlformats.org/officeDocument/2006/relationships/image" Target="../media/image103.w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4" Type="http://schemas.openxmlformats.org/officeDocument/2006/relationships/image" Target="../media/image105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4" Type="http://schemas.openxmlformats.org/officeDocument/2006/relationships/image" Target="../media/image106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4" Type="http://schemas.openxmlformats.org/officeDocument/2006/relationships/image" Target="../media/image107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4" Type="http://schemas.openxmlformats.org/officeDocument/2006/relationships/image" Target="../media/image108.w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19.bin"/><Relationship Id="rId4" Type="http://schemas.openxmlformats.org/officeDocument/2006/relationships/image" Target="../media/image109.wmf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emf"/><Relationship Id="rId3" Type="http://schemas.openxmlformats.org/officeDocument/2006/relationships/oleObject" Target="../embeddings/oleObject120.bin"/><Relationship Id="rId7" Type="http://schemas.openxmlformats.org/officeDocument/2006/relationships/customXml" Target="../ink/ink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21.bin"/><Relationship Id="rId4" Type="http://schemas.openxmlformats.org/officeDocument/2006/relationships/image" Target="../media/image1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4" Type="http://schemas.openxmlformats.org/officeDocument/2006/relationships/image" Target="../media/image113.wmf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6" Type="http://schemas.openxmlformats.org/officeDocument/2006/relationships/image" Target="../media/image115.wmf"/><Relationship Id="rId5" Type="http://schemas.openxmlformats.org/officeDocument/2006/relationships/oleObject" Target="../embeddings/oleObject124.bin"/><Relationship Id="rId4" Type="http://schemas.openxmlformats.org/officeDocument/2006/relationships/image" Target="../media/image114.wmf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emf"/><Relationship Id="rId3" Type="http://schemas.openxmlformats.org/officeDocument/2006/relationships/oleObject" Target="../embeddings/oleObject125.bin"/><Relationship Id="rId7" Type="http://schemas.openxmlformats.org/officeDocument/2006/relationships/customXml" Target="../ink/ink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26.bin"/><Relationship Id="rId4" Type="http://schemas.openxmlformats.org/officeDocument/2006/relationships/image" Target="../media/image116.wmf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2.vml"/><Relationship Id="rId6" Type="http://schemas.openxmlformats.org/officeDocument/2006/relationships/image" Target="../media/image119.wmf"/><Relationship Id="rId5" Type="http://schemas.openxmlformats.org/officeDocument/2006/relationships/oleObject" Target="../embeddings/oleObject128.bin"/><Relationship Id="rId4" Type="http://schemas.openxmlformats.org/officeDocument/2006/relationships/image" Target="../media/image118.wmf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oleObject" Target="../embeddings/oleObject129.bin"/><Relationship Id="rId7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130.bin"/><Relationship Id="rId4" Type="http://schemas.openxmlformats.org/officeDocument/2006/relationships/image" Target="../media/image116.wmf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20.bin"/><Relationship Id="rId7" Type="http://schemas.openxmlformats.org/officeDocument/2006/relationships/customXml" Target="../ink/ink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76D2BEE5-9081-412D-9E79-104D64CE6787}"/>
              </a:ext>
            </a:extLst>
          </p:cNvPr>
          <p:cNvSpPr txBox="1"/>
          <p:nvPr/>
        </p:nvSpPr>
        <p:spPr>
          <a:xfrm>
            <a:off x="361188" y="163587"/>
            <a:ext cx="4513069" cy="1284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>
              <a:spcBef>
                <a:spcPts val="209"/>
              </a:spcBef>
            </a:pPr>
            <a:r>
              <a:rPr lang="en-US" sz="2000" dirty="0" err="1">
                <a:solidFill>
                  <a:srgbClr val="6F2F9F"/>
                </a:solidFill>
                <a:latin typeface="Arial"/>
                <a:cs typeface="Arial"/>
              </a:rPr>
              <a:t>Mustansiriyah</a:t>
            </a: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 University</a:t>
            </a:r>
          </a:p>
          <a:p>
            <a:pPr marL="12700" marR="42064">
              <a:spcBef>
                <a:spcPts val="209"/>
              </a:spcBef>
            </a:pP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College of Engineering</a:t>
            </a:r>
          </a:p>
          <a:p>
            <a:pPr marL="12700" marR="42064">
              <a:spcBef>
                <a:spcPts val="209"/>
              </a:spcBef>
            </a:pP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Computer Engineering Dept</a:t>
            </a:r>
            <a:endParaRPr lang="ar-SA" sz="2000" dirty="0">
              <a:solidFill>
                <a:srgbClr val="6F2F9F"/>
              </a:solidFill>
              <a:latin typeface="Arial"/>
              <a:cs typeface="Arial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CEE07AAB-7917-41EA-B723-4FD6D7EB70F1}"/>
              </a:ext>
            </a:extLst>
          </p:cNvPr>
          <p:cNvSpPr txBox="1"/>
          <p:nvPr/>
        </p:nvSpPr>
        <p:spPr>
          <a:xfrm>
            <a:off x="298096" y="2590800"/>
            <a:ext cx="8077549" cy="2728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lang="en-US" sz="4000" dirty="0">
                <a:solidFill>
                  <a:srgbClr val="6F2F9F"/>
                </a:solidFill>
                <a:latin typeface="Arial"/>
                <a:cs typeface="Arial"/>
              </a:rPr>
              <a:t>Mathematical analysis II</a:t>
            </a: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endParaRPr lang="en-US" sz="4000" spc="0" dirty="0">
              <a:solidFill>
                <a:srgbClr val="6F2F9F"/>
              </a:solidFill>
              <a:latin typeface="Arial"/>
              <a:cs typeface="Arial"/>
            </a:endParaRP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lang="en-US" sz="4000" dirty="0">
                <a:solidFill>
                  <a:srgbClr val="6F2F9F"/>
                </a:solidFill>
                <a:latin typeface="Arial"/>
                <a:cs typeface="Arial"/>
              </a:rPr>
              <a:t>Matrices – Introduction</a:t>
            </a: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endParaRPr lang="en-US" sz="4000" dirty="0">
              <a:solidFill>
                <a:srgbClr val="6F2F9F"/>
              </a:solidFill>
              <a:latin typeface="Arial"/>
              <a:cs typeface="Arial"/>
            </a:endParaRP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lang="en-US" sz="2500">
                <a:solidFill>
                  <a:srgbClr val="6F2F9F"/>
                </a:solidFill>
                <a:latin typeface="Arial"/>
                <a:cs typeface="Arial"/>
              </a:rPr>
              <a:t>Lect</a:t>
            </a:r>
            <a:r>
              <a:rPr lang="en-US" sz="2500" dirty="0">
                <a:solidFill>
                  <a:srgbClr val="6F2F9F"/>
                </a:solidFill>
                <a:latin typeface="Arial"/>
                <a:cs typeface="Arial"/>
              </a:rPr>
              <a:t>. Sarmad K. Ibrahim</a:t>
            </a:r>
            <a:endParaRPr lang="ar-SA" sz="2500" dirty="0">
              <a:solidFill>
                <a:srgbClr val="6F2F9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8B8F8EF-8DD8-4458-A391-2EBA1D8FC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1706A39-2FF0-4A1D-BA53-4B3617BE1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3C83F652-AF2B-4F8D-BC46-10C087B23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7772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6. Unit or Identity matrix - I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diagonal matrix with ones on the main diagonal</a:t>
            </a:r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3CCC2BA5-C2B5-4B18-8152-4C2F604736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048000"/>
          <a:ext cx="2779713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3" imgW="901440" imgH="914400" progId="Equation.3">
                  <p:embed/>
                </p:oleObj>
              </mc:Choice>
              <mc:Fallback>
                <p:oleObj name="Equation" r:id="rId3" imgW="90144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2779713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>
            <a:extLst>
              <a:ext uri="{FF2B5EF4-FFF2-40B4-BE49-F238E27FC236}">
                <a16:creationId xmlns:a16="http://schemas.microsoft.com/office/drawing/2014/main" id="{34FE18D0-E59B-4F51-8333-2BEC34BD0E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3733800"/>
          <a:ext cx="152400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5" imgW="469800" imgH="457200" progId="Equation.3">
                  <p:embed/>
                </p:oleObj>
              </mc:Choice>
              <mc:Fallback>
                <p:oleObj name="Equation" r:id="rId5" imgW="4698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33800"/>
                        <a:ext cx="1524000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>
            <a:extLst>
              <a:ext uri="{FF2B5EF4-FFF2-40B4-BE49-F238E27FC236}">
                <a16:creationId xmlns:a16="http://schemas.microsoft.com/office/drawing/2014/main" id="{82BC9872-4F0E-4E43-AA2C-EB5E9C787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853113"/>
            <a:ext cx="86106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1 for some or all </a:t>
            </a:r>
            <a:r>
              <a:rPr lang="en-US" altLang="en-US" i="1"/>
              <a:t>i </a:t>
            </a:r>
            <a:r>
              <a:rPr lang="en-US" altLang="en-US"/>
              <a:t>= </a:t>
            </a:r>
            <a:r>
              <a:rPr lang="en-US" altLang="en-US" i="1"/>
              <a:t>j</a:t>
            </a:r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F4B38B89-26F8-4019-83E3-92B60AF47F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5943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8" name="Object 10">
            <a:extLst>
              <a:ext uri="{FF2B5EF4-FFF2-40B4-BE49-F238E27FC236}">
                <a16:creationId xmlns:a16="http://schemas.microsoft.com/office/drawing/2014/main" id="{B23727FD-C8C4-473C-8C9C-84C9EBFF21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6188" y="3768725"/>
          <a:ext cx="1978025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7" imgW="609480" imgH="482400" progId="Equation.3">
                  <p:embed/>
                </p:oleObj>
              </mc:Choice>
              <mc:Fallback>
                <p:oleObj name="Equation" r:id="rId7" imgW="60948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3768725"/>
                        <a:ext cx="1978025" cy="156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CB05D98-FBE1-4EC1-A8CC-42CE681B4D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B3A3336-287D-4CD6-9BDB-831E01F4F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143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8635EB59-BAC7-4B1B-96DC-FADB8B1EE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458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7. Null (zero) matrix - 0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All elements in the matrix are zero</a:t>
            </a:r>
          </a:p>
        </p:txBody>
      </p:sp>
      <p:graphicFrame>
        <p:nvGraphicFramePr>
          <p:cNvPr id="13317" name="Object 5">
            <a:extLst>
              <a:ext uri="{FF2B5EF4-FFF2-40B4-BE49-F238E27FC236}">
                <a16:creationId xmlns:a16="http://schemas.microsoft.com/office/drawing/2014/main" id="{1AE61D78-375A-4277-80A3-BE8B0FBA84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352800"/>
          <a:ext cx="64452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3" imgW="253800" imgH="711000" progId="Equation.3">
                  <p:embed/>
                </p:oleObj>
              </mc:Choice>
              <mc:Fallback>
                <p:oleObj name="Equation" r:id="rId3" imgW="253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52800"/>
                        <a:ext cx="64452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>
            <a:extLst>
              <a:ext uri="{FF2B5EF4-FFF2-40B4-BE49-F238E27FC236}">
                <a16:creationId xmlns:a16="http://schemas.microsoft.com/office/drawing/2014/main" id="{729EA960-BA9A-462E-98DB-5F032CF83E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429000"/>
          <a:ext cx="19097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19097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>
            <a:extLst>
              <a:ext uri="{FF2B5EF4-FFF2-40B4-BE49-F238E27FC236}">
                <a16:creationId xmlns:a16="http://schemas.microsoft.com/office/drawing/2014/main" id="{FF957414-29F9-47AE-BD4B-9A1453EB53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791200"/>
          <a:ext cx="1295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7" imgW="419040" imgH="241200" progId="Equation.3">
                  <p:embed/>
                </p:oleObj>
              </mc:Choice>
              <mc:Fallback>
                <p:oleObj name="Equation" r:id="rId7" imgW="41904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791200"/>
                        <a:ext cx="1295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>
            <a:extLst>
              <a:ext uri="{FF2B5EF4-FFF2-40B4-BE49-F238E27FC236}">
                <a16:creationId xmlns:a16="http://schemas.microsoft.com/office/drawing/2014/main" id="{4519A208-D77E-46AF-9B5E-659EF1996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86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For all </a:t>
            </a:r>
            <a:r>
              <a:rPr lang="en-US" altLang="en-US" i="1"/>
              <a:t>i,j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F5EFA4A-E622-4986-AB33-F87FCB06E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7BD7408-F968-4CA0-8209-C8AA9207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668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ACED6D5-5EAF-43A1-ABF6-4986F7BA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7924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8. Triangular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square matrix whose elements above or below the main diagonal are all zero</a:t>
            </a:r>
          </a:p>
        </p:txBody>
      </p:sp>
      <p:graphicFrame>
        <p:nvGraphicFramePr>
          <p:cNvPr id="14341" name="Object 5">
            <a:extLst>
              <a:ext uri="{FF2B5EF4-FFF2-40B4-BE49-F238E27FC236}">
                <a16:creationId xmlns:a16="http://schemas.microsoft.com/office/drawing/2014/main" id="{FEBBFE63-DB1C-4E71-BADA-E6C76B2B4F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>
            <a:extLst>
              <a:ext uri="{FF2B5EF4-FFF2-40B4-BE49-F238E27FC236}">
                <a16:creationId xmlns:a16="http://schemas.microsoft.com/office/drawing/2014/main" id="{3811FC92-27F4-4771-A91E-9E231D487F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6576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576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>
            <a:extLst>
              <a:ext uri="{FF2B5EF4-FFF2-40B4-BE49-F238E27FC236}">
                <a16:creationId xmlns:a16="http://schemas.microsoft.com/office/drawing/2014/main" id="{2AC01790-D416-41F8-B3BD-1B474B2F29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36576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6" imgW="685800" imgH="711000" progId="Equation.3">
                  <p:embed/>
                </p:oleObj>
              </mc:Choice>
              <mc:Fallback>
                <p:oleObj name="Equation" r:id="rId6" imgW="685800" imgH="71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DFD49D8-D776-425F-9024-A170076FB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1F8285D-7CE2-410D-812F-24058FE96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A683F558-B5B7-49A3-844B-83AE7171E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590B1DD9-D456-43D7-8C71-106297FA1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8a. Upper triangular matrix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8F8AEBB8-BC03-4E49-AA7C-F27BD5DD6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2C5DF58D-BB92-4218-9D08-A8F5EB997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590800"/>
            <a:ext cx="6824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square matrix whose elements below the main diagonal are all zero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E7C172B2-ACCB-4E17-8979-81B21BCF4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388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&gt; </a:t>
            </a:r>
            <a:r>
              <a:rPr lang="en-US" altLang="en-US" i="1"/>
              <a:t>j</a:t>
            </a:r>
          </a:p>
          <a:p>
            <a:pPr>
              <a:spcBef>
                <a:spcPct val="50000"/>
              </a:spcBef>
            </a:pPr>
            <a:endParaRPr lang="en-US" altLang="en-US" i="1"/>
          </a:p>
        </p:txBody>
      </p:sp>
      <p:graphicFrame>
        <p:nvGraphicFramePr>
          <p:cNvPr id="4107" name="Object 11">
            <a:extLst>
              <a:ext uri="{FF2B5EF4-FFF2-40B4-BE49-F238E27FC236}">
                <a16:creationId xmlns:a16="http://schemas.microsoft.com/office/drawing/2014/main" id="{EE7EBEF6-3638-411A-8D3D-0364C341E5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6576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576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>
            <a:extLst>
              <a:ext uri="{FF2B5EF4-FFF2-40B4-BE49-F238E27FC236}">
                <a16:creationId xmlns:a16="http://schemas.microsoft.com/office/drawing/2014/main" id="{B0FC0E60-4C0D-4273-81B1-60F009BAF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3352800"/>
          <a:ext cx="2438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914400" imgH="914400" progId="Equation.3">
                  <p:embed/>
                </p:oleObj>
              </mc:Choice>
              <mc:Fallback>
                <p:oleObj name="Equation" r:id="rId5" imgW="914400" imgH="914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352800"/>
                        <a:ext cx="2438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>
            <a:extLst>
              <a:ext uri="{FF2B5EF4-FFF2-40B4-BE49-F238E27FC236}">
                <a16:creationId xmlns:a16="http://schemas.microsoft.com/office/drawing/2014/main" id="{520731C8-8CBE-41EB-B333-7561FD27BA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4850" y="3548063"/>
          <a:ext cx="238442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7" imgW="901440" imgH="736560" progId="Equation.3">
                  <p:embed/>
                </p:oleObj>
              </mc:Choice>
              <mc:Fallback>
                <p:oleObj name="Equation" r:id="rId7" imgW="901440" imgH="7365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548063"/>
                        <a:ext cx="238442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ECB335-8C86-4897-8BB8-43651781B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90E94C5-264E-42BC-B8A3-35FC3B3F6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685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0C85C091-FB89-42A6-BC65-14E6A084F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square matrix whose elements above the main diagonal are all zero</a:t>
            </a:r>
          </a:p>
          <a:p>
            <a:pPr eaLnBrk="0" hangingPunct="0"/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EF3B4C2B-FE7F-43C2-B81D-FE213E1DE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22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A8210DD1-76E1-4F8C-BB99-A8051C0D9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8b. Lower triangular matrix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F2736402-5288-40B3-80B7-8D4FDB959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&lt; </a:t>
            </a:r>
            <a:r>
              <a:rPr lang="en-US" altLang="en-US" i="1"/>
              <a:t>j</a:t>
            </a:r>
          </a:p>
          <a:p>
            <a:pPr>
              <a:spcBef>
                <a:spcPct val="50000"/>
              </a:spcBef>
            </a:pPr>
            <a:endParaRPr lang="en-US" altLang="en-US" i="1"/>
          </a:p>
        </p:txBody>
      </p:sp>
      <p:graphicFrame>
        <p:nvGraphicFramePr>
          <p:cNvPr id="15370" name="Object 10">
            <a:extLst>
              <a:ext uri="{FF2B5EF4-FFF2-40B4-BE49-F238E27FC236}">
                <a16:creationId xmlns:a16="http://schemas.microsoft.com/office/drawing/2014/main" id="{1660004A-EAE3-4EB2-9D3B-7C4CF51478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>
            <a:extLst>
              <a:ext uri="{FF2B5EF4-FFF2-40B4-BE49-F238E27FC236}">
                <a16:creationId xmlns:a16="http://schemas.microsoft.com/office/drawing/2014/main" id="{4E93B0DC-1043-4F9E-82EB-36555890E2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3505200"/>
          <a:ext cx="238442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1" name="Equation" r:id="rId5" imgW="901440" imgH="736560" progId="Equation.3">
                  <p:embed/>
                </p:oleObj>
              </mc:Choice>
              <mc:Fallback>
                <p:oleObj name="Equation" r:id="rId5" imgW="901440" imgH="736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05200"/>
                        <a:ext cx="238442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8471AF-9271-4893-8E5C-021375F38633}"/>
                  </a:ext>
                </a:extLst>
              </p14:cNvPr>
              <p14:cNvContentPartPr/>
              <p14:nvPr/>
            </p14:nvContentPartPr>
            <p14:xfrm>
              <a:off x="4616640" y="3830760"/>
              <a:ext cx="1616760" cy="1598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8471AF-9271-4893-8E5C-021375F3863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607280" y="3821400"/>
                <a:ext cx="1635480" cy="161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CCC1F52-351B-458D-9090-9FF73CD50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– Introduction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E7CF5E2-DFA9-4E8C-9E37-4971054B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DECB8E0E-AAD5-4768-AB40-348451E7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7086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9. Scalar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diagonal matrix whose main diagonal elements are equal to the same scalar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scalar is defined as a single number or constant</a:t>
            </a:r>
          </a:p>
        </p:txBody>
      </p:sp>
      <p:graphicFrame>
        <p:nvGraphicFramePr>
          <p:cNvPr id="16392" name="Object 8">
            <a:extLst>
              <a:ext uri="{FF2B5EF4-FFF2-40B4-BE49-F238E27FC236}">
                <a16:creationId xmlns:a16="http://schemas.microsoft.com/office/drawing/2014/main" id="{2B293D7E-E9BE-4457-8C43-10520CB82C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5052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052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>
            <a:extLst>
              <a:ext uri="{FF2B5EF4-FFF2-40B4-BE49-F238E27FC236}">
                <a16:creationId xmlns:a16="http://schemas.microsoft.com/office/drawing/2014/main" id="{E5370BB2-2EBF-4CEF-8612-89C4DF0FE5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3505200"/>
          <a:ext cx="27051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5" imgW="901440" imgH="914400" progId="Equation.3">
                  <p:embed/>
                </p:oleObj>
              </mc:Choice>
              <mc:Fallback>
                <p:oleObj name="Equation" r:id="rId5" imgW="901440" imgH="914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05200"/>
                        <a:ext cx="27051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0">
            <a:extLst>
              <a:ext uri="{FF2B5EF4-FFF2-40B4-BE49-F238E27FC236}">
                <a16:creationId xmlns:a16="http://schemas.microsoft.com/office/drawing/2014/main" id="{D2740986-0EE2-4F57-848A-09D38579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4495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 eaLnBrk="0" hangingPunct="0"/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a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 eaLnBrk="0" hangingPunct="0"/>
            <a:endParaRPr lang="en-US" altLang="en-US" i="1"/>
          </a:p>
          <a:p>
            <a:pPr eaLnBrk="0" hangingPunct="0"/>
            <a:endParaRPr lang="en-US" altLang="en-US" i="1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EB2C9C51-1255-4E91-9A9C-DC1999CDD3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5867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6396" name="Object 12">
            <a:extLst>
              <a:ext uri="{FF2B5EF4-FFF2-40B4-BE49-F238E27FC236}">
                <a16:creationId xmlns:a16="http://schemas.microsoft.com/office/drawing/2014/main" id="{CBC25C5D-BAA5-4C35-A2A6-F30C72A8CD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0238" y="3471863"/>
          <a:ext cx="238442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7" imgW="901440" imgH="736560" progId="Equation.3">
                  <p:embed/>
                </p:oleObj>
              </mc:Choice>
              <mc:Fallback>
                <p:oleObj name="Equation" r:id="rId7" imgW="901440" imgH="736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471863"/>
                        <a:ext cx="238442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58EA67F-9B04-4697-99CF-344918594D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Matrices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0566347-7950-43E9-B820-84995DC2FB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Matrix Operations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0563273-E615-462A-99CE-3FFAE4256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90729691-B495-4FB1-95B1-C31DF6455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6934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EQUALITY OF MATRICES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Two matrices are said to be equal only when all corresponding elements are equal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Therefore their size or dimensions are equal as well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3DC09CD1-0E6C-4D57-8832-FDCB7471D2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E3A40EA0-0765-44DB-B5A6-8DF75531F5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>
            <a:extLst>
              <a:ext uri="{FF2B5EF4-FFF2-40B4-BE49-F238E27FC236}">
                <a16:creationId xmlns:a16="http://schemas.microsoft.com/office/drawing/2014/main" id="{E9DE8924-4B6B-4BD0-82D1-5D74CEA8C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2C131801-592D-4897-8669-E3D413A9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00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B</a:t>
            </a:r>
            <a:r>
              <a:rPr lang="en-US" altLang="en-US"/>
              <a:t> =</a:t>
            </a: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9CDEA9DE-A0F1-4471-9664-CCD1181CB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24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84422DCA-C29A-477D-BDEE-74E6A72D3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26627" name="Text Box 1027">
            <a:extLst>
              <a:ext uri="{FF2B5EF4-FFF2-40B4-BE49-F238E27FC236}">
                <a16:creationId xmlns:a16="http://schemas.microsoft.com/office/drawing/2014/main" id="{182647FB-CF6E-4416-ACB3-298522443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7848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Some properties of equality:</a:t>
            </a:r>
          </a:p>
          <a:p>
            <a:pPr eaLnBrk="0" hangingPunct="0">
              <a:buClr>
                <a:schemeClr val="tx1"/>
              </a:buClr>
              <a:buSzPts val="2400"/>
              <a:buFont typeface="Times New Roman" panose="02020603050405020304" pitchFamily="18" charset="0"/>
              <a:buChar char="•"/>
            </a:pPr>
            <a:r>
              <a:rPr lang="en-US" altLang="en-US"/>
              <a:t>IIf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, then </a:t>
            </a:r>
            <a:r>
              <a:rPr lang="en-US" altLang="en-US" b="1"/>
              <a:t>B </a:t>
            </a:r>
            <a:r>
              <a:rPr lang="en-US" altLang="en-US"/>
              <a:t>= </a:t>
            </a:r>
            <a:r>
              <a:rPr lang="en-US" altLang="en-US" b="1"/>
              <a:t>A</a:t>
            </a:r>
            <a:r>
              <a:rPr lang="en-US" altLang="en-US"/>
              <a:t> for all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</a:p>
          <a:p>
            <a:pPr eaLnBrk="0" hangingPunct="0">
              <a:buClr>
                <a:schemeClr val="tx1"/>
              </a:buClr>
              <a:buSzPts val="2400"/>
              <a:buFont typeface="Times New Roman" panose="02020603050405020304" pitchFamily="18" charset="0"/>
              <a:buChar char="•"/>
            </a:pPr>
            <a:r>
              <a:rPr lang="en-US" altLang="en-US"/>
              <a:t>IIf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, and </a:t>
            </a:r>
            <a:r>
              <a:rPr lang="en-US" altLang="en-US" b="1"/>
              <a:t>B </a:t>
            </a:r>
            <a:r>
              <a:rPr lang="en-US" altLang="en-US"/>
              <a:t>= </a:t>
            </a:r>
            <a:r>
              <a:rPr lang="en-US" altLang="en-US" b="1"/>
              <a:t>C</a:t>
            </a:r>
            <a:r>
              <a:rPr lang="en-US" altLang="en-US"/>
              <a:t>, then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C</a:t>
            </a:r>
            <a:r>
              <a:rPr lang="en-US" altLang="en-US"/>
              <a:t> for all </a:t>
            </a:r>
            <a:r>
              <a:rPr lang="en-US" altLang="en-US" b="1"/>
              <a:t>A</a:t>
            </a:r>
            <a:r>
              <a:rPr lang="en-US" altLang="en-US"/>
              <a:t>, </a:t>
            </a:r>
            <a:r>
              <a:rPr lang="en-US" altLang="en-US" b="1"/>
              <a:t>B</a:t>
            </a:r>
            <a:r>
              <a:rPr lang="en-US" altLang="en-US"/>
              <a:t> and </a:t>
            </a:r>
            <a:r>
              <a:rPr lang="en-US" altLang="en-US" b="1"/>
              <a:t>C</a:t>
            </a:r>
          </a:p>
        </p:txBody>
      </p:sp>
      <p:graphicFrame>
        <p:nvGraphicFramePr>
          <p:cNvPr id="26628" name="Object 1028">
            <a:extLst>
              <a:ext uri="{FF2B5EF4-FFF2-40B4-BE49-F238E27FC236}">
                <a16:creationId xmlns:a16="http://schemas.microsoft.com/office/drawing/2014/main" id="{9C5C21F3-0D2F-474C-97F6-EE7032F6D8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Text Box 1029">
            <a:extLst>
              <a:ext uri="{FF2B5EF4-FFF2-40B4-BE49-F238E27FC236}">
                <a16:creationId xmlns:a16="http://schemas.microsoft.com/office/drawing/2014/main" id="{8B311661-958E-430B-8105-1FF2DDF9C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b="1"/>
              <a:t>A</a:t>
            </a:r>
            <a:r>
              <a:rPr lang="en-US" altLang="en-US"/>
              <a:t> =</a:t>
            </a:r>
          </a:p>
        </p:txBody>
      </p:sp>
      <p:sp>
        <p:nvSpPr>
          <p:cNvPr id="26630" name="Text Box 1030">
            <a:extLst>
              <a:ext uri="{FF2B5EF4-FFF2-40B4-BE49-F238E27FC236}">
                <a16:creationId xmlns:a16="http://schemas.microsoft.com/office/drawing/2014/main" id="{9F123E7D-62CA-4742-9A76-AA9282E0C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114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b="1"/>
              <a:t>B</a:t>
            </a:r>
            <a:r>
              <a:rPr lang="en-US" altLang="en-US"/>
              <a:t> =</a:t>
            </a:r>
          </a:p>
        </p:txBody>
      </p:sp>
      <p:graphicFrame>
        <p:nvGraphicFramePr>
          <p:cNvPr id="26631" name="Object 1031">
            <a:extLst>
              <a:ext uri="{FF2B5EF4-FFF2-40B4-BE49-F238E27FC236}">
                <a16:creationId xmlns:a16="http://schemas.microsoft.com/office/drawing/2014/main" id="{AF6DA93D-43CF-45D9-8539-F352DE0E2C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32300" y="3581400"/>
          <a:ext cx="2551113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5" imgW="965160" imgH="711000" progId="Equation.3">
                  <p:embed/>
                </p:oleObj>
              </mc:Choice>
              <mc:Fallback>
                <p:oleObj name="Equation" r:id="rId5" imgW="965160" imgH="71100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3581400"/>
                        <a:ext cx="2551113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1032">
            <a:extLst>
              <a:ext uri="{FF2B5EF4-FFF2-40B4-BE49-F238E27FC236}">
                <a16:creationId xmlns:a16="http://schemas.microsoft.com/office/drawing/2014/main" id="{03B7B494-2276-4725-944B-3F1A13A93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 then </a:t>
            </a:r>
          </a:p>
        </p:txBody>
      </p:sp>
      <p:graphicFrame>
        <p:nvGraphicFramePr>
          <p:cNvPr id="26633" name="Object 1033">
            <a:extLst>
              <a:ext uri="{FF2B5EF4-FFF2-40B4-BE49-F238E27FC236}">
                <a16:creationId xmlns:a16="http://schemas.microsoft.com/office/drawing/2014/main" id="{1FB044CA-B2B8-4474-BC7E-08977927D5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5715000"/>
          <a:ext cx="1371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7" imgW="469800" imgH="241200" progId="Equation.3">
                  <p:embed/>
                </p:oleObj>
              </mc:Choice>
              <mc:Fallback>
                <p:oleObj name="Equation" r:id="rId7" imgW="469800" imgH="241200" progId="Equation.3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15000"/>
                        <a:ext cx="13716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FB9EB36-0EE8-49C0-8319-FD11F571D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39150B44-FC26-4AF7-92DA-758C684C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FF3300"/>
                </a:solidFill>
              </a:rPr>
              <a:t>ADDITION AND SUBTRACTION OF MATRICES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38CBF47A-BE15-44EA-A523-52715BF1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574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The sum or difference of two matrices,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of the same size yields a matrix </a:t>
            </a:r>
            <a:r>
              <a:rPr lang="en-US" altLang="en-US" b="1"/>
              <a:t>C</a:t>
            </a:r>
            <a:r>
              <a:rPr lang="en-US" altLang="en-US"/>
              <a:t> of the same size</a:t>
            </a:r>
          </a:p>
        </p:txBody>
      </p:sp>
      <p:graphicFrame>
        <p:nvGraphicFramePr>
          <p:cNvPr id="27653" name="Object 5">
            <a:extLst>
              <a:ext uri="{FF2B5EF4-FFF2-40B4-BE49-F238E27FC236}">
                <a16:creationId xmlns:a16="http://schemas.microsoft.com/office/drawing/2014/main" id="{68503D18-0113-446B-8056-AB407EFCD9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3048000"/>
          <a:ext cx="25019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736560" imgH="241200" progId="Equation.3">
                  <p:embed/>
                </p:oleObj>
              </mc:Choice>
              <mc:Fallback>
                <p:oleObj name="Equation" r:id="rId3" imgW="73656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048000"/>
                        <a:ext cx="25019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6">
            <a:extLst>
              <a:ext uri="{FF2B5EF4-FFF2-40B4-BE49-F238E27FC236}">
                <a16:creationId xmlns:a16="http://schemas.microsoft.com/office/drawing/2014/main" id="{EE70A15C-1A90-466B-A5BC-BB394C751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148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Matrices of different sizes cannot be added or subtracted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9705825-BBB6-4C65-BCC3-7045920E5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dirty="0"/>
              <a:t>Matrices - Introduction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F616163E-9C58-47CB-B2B5-F95272BA0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7696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Matrix algebra has at least two advantages: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Reduces complicated systems of equations to simple expressions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Adaptable to systematic method of mathematical treatment and well suited to computers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6A338511-A6D6-4D6F-8E6C-CE71D4265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81400"/>
            <a:ext cx="8229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Definition: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A matrix is a set or group of numbers arranged in a square or rectangular array enclosed by two brackets</a:t>
            </a:r>
          </a:p>
        </p:txBody>
      </p:sp>
      <p:graphicFrame>
        <p:nvGraphicFramePr>
          <p:cNvPr id="3079" name="Object 7">
            <a:extLst>
              <a:ext uri="{FF2B5EF4-FFF2-40B4-BE49-F238E27FC236}">
                <a16:creationId xmlns:a16="http://schemas.microsoft.com/office/drawing/2014/main" id="{FC6B1BAC-98B6-4279-93D8-C0EF6A3BC7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5562600"/>
          <a:ext cx="15240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3" imgW="469800" imgH="215640" progId="Equation.3">
                  <p:embed/>
                </p:oleObj>
              </mc:Choice>
              <mc:Fallback>
                <p:oleObj name="Equation" r:id="rId3" imgW="4698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562600"/>
                        <a:ext cx="15240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>
            <a:extLst>
              <a:ext uri="{FF2B5EF4-FFF2-40B4-BE49-F238E27FC236}">
                <a16:creationId xmlns:a16="http://schemas.microsoft.com/office/drawing/2014/main" id="{31840D9F-FCC4-4AA7-8208-62FE5A637C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5257800"/>
          <a:ext cx="16764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" imgW="571320" imgH="457200" progId="Equation.3">
                  <p:embed/>
                </p:oleObj>
              </mc:Choice>
              <mc:Fallback>
                <p:oleObj name="Equation" r:id="rId5" imgW="57132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57800"/>
                        <a:ext cx="16764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>
            <a:extLst>
              <a:ext uri="{FF2B5EF4-FFF2-40B4-BE49-F238E27FC236}">
                <a16:creationId xmlns:a16="http://schemas.microsoft.com/office/drawing/2014/main" id="{90FE80AB-6A59-4185-857F-B5342FCD12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25" y="5257800"/>
          <a:ext cx="145256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7" imgW="495000" imgH="457200" progId="Equation.3">
                  <p:embed/>
                </p:oleObj>
              </mc:Choice>
              <mc:Fallback>
                <p:oleObj name="Equation" r:id="rId7" imgW="4950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5" y="5257800"/>
                        <a:ext cx="145256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52BEFDF-25EF-41FF-B8A4-F2236B956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1C57FB2B-7510-4936-B4B9-14D7FB6EF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7924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Commutative Law:</a:t>
            </a:r>
          </a:p>
          <a:p>
            <a:pPr eaLnBrk="0" hangingPunct="0"/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A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Associative Law:</a:t>
            </a:r>
          </a:p>
          <a:p>
            <a:pPr eaLnBrk="0" hangingPunct="0"/>
            <a:r>
              <a:rPr lang="en-US" altLang="en-US" b="1"/>
              <a:t>A</a:t>
            </a:r>
            <a:r>
              <a:rPr lang="en-US" altLang="en-US"/>
              <a:t> + (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C</a:t>
            </a:r>
            <a:r>
              <a:rPr lang="en-US" altLang="en-US"/>
              <a:t>) = (</a:t>
            </a:r>
            <a:r>
              <a:rPr lang="en-US" altLang="en-US" b="1"/>
              <a:t>A </a:t>
            </a:r>
            <a:r>
              <a:rPr lang="en-US" altLang="en-US"/>
              <a:t>+ </a:t>
            </a:r>
            <a:r>
              <a:rPr lang="en-US" altLang="en-US" b="1"/>
              <a:t>B</a:t>
            </a:r>
            <a:r>
              <a:rPr lang="en-US" altLang="en-US"/>
              <a:t>) + </a:t>
            </a:r>
            <a:r>
              <a:rPr lang="en-US" altLang="en-US" b="1"/>
              <a:t>C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C</a:t>
            </a:r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433AAD21-BB3A-4E25-849E-FBC184AD03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4191000"/>
          <a:ext cx="76295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3" imgW="2882880" imgH="457200" progId="Equation.3">
                  <p:embed/>
                </p:oleObj>
              </mc:Choice>
              <mc:Fallback>
                <p:oleObj name="Equation" r:id="rId3" imgW="28828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76295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5">
            <a:extLst>
              <a:ext uri="{FF2B5EF4-FFF2-40B4-BE49-F238E27FC236}">
                <a16:creationId xmlns:a16="http://schemas.microsoft.com/office/drawing/2014/main" id="{39106E76-34BD-4428-86F4-9CE174C6F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b="1"/>
              <a:t>A</a:t>
            </a:r>
          </a:p>
          <a:p>
            <a:pPr algn="ctr" eaLnBrk="0" hangingPunct="0"/>
            <a:r>
              <a:rPr lang="en-US" altLang="en-US"/>
              <a:t>2x3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91CCDBB2-24E1-4010-B985-D651A5666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6388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b="1"/>
              <a:t>B</a:t>
            </a:r>
          </a:p>
          <a:p>
            <a:pPr algn="ctr" eaLnBrk="0" hangingPunct="0"/>
            <a:r>
              <a:rPr lang="en-US" altLang="en-US"/>
              <a:t>2x3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B09630DD-067F-4166-A222-A66EF314D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6388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b="1"/>
              <a:t>C</a:t>
            </a:r>
          </a:p>
          <a:p>
            <a:pPr algn="ctr" eaLnBrk="0" hangingPunct="0"/>
            <a:r>
              <a:rPr lang="en-US" altLang="en-US"/>
              <a:t>2x3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3B875D-3DA1-4152-B6DB-16388337FE10}"/>
                  </a:ext>
                </a:extLst>
              </p14:cNvPr>
              <p14:cNvContentPartPr/>
              <p14:nvPr/>
            </p14:nvContentPartPr>
            <p14:xfrm>
              <a:off x="544680" y="3571920"/>
              <a:ext cx="8073000" cy="3197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3B875D-3DA1-4152-B6DB-16388337FE1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5320" y="3562560"/>
                <a:ext cx="8091720" cy="321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7411B01-4289-4045-8930-AAF8CE5C7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983F4BA6-98EA-4EDE-ADE9-5F080402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0</a:t>
            </a:r>
            <a:r>
              <a:rPr lang="en-US" altLang="en-US"/>
              <a:t> = </a:t>
            </a:r>
            <a:r>
              <a:rPr lang="en-US" altLang="en-US" b="1"/>
              <a:t>0</a:t>
            </a:r>
            <a:r>
              <a:rPr lang="en-US" altLang="en-US"/>
              <a:t> +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+ (-</a:t>
            </a:r>
            <a:r>
              <a:rPr lang="en-US" altLang="en-US" b="1"/>
              <a:t>A</a:t>
            </a:r>
            <a:r>
              <a:rPr lang="en-US" altLang="en-US"/>
              <a:t>) = </a:t>
            </a:r>
            <a:r>
              <a:rPr lang="en-US" altLang="en-US" b="1"/>
              <a:t>0</a:t>
            </a:r>
            <a:r>
              <a:rPr lang="en-US" altLang="en-US"/>
              <a:t> (where –</a:t>
            </a:r>
            <a:r>
              <a:rPr lang="en-US" altLang="en-US" b="1"/>
              <a:t>A</a:t>
            </a:r>
            <a:r>
              <a:rPr lang="en-US" altLang="en-US"/>
              <a:t> is the matrix composed of –a</a:t>
            </a:r>
            <a:r>
              <a:rPr lang="en-US" altLang="en-US" i="1" baseline="-25000"/>
              <a:t>ij</a:t>
            </a:r>
            <a:r>
              <a:rPr lang="en-US" altLang="en-US"/>
              <a:t> as elements)</a:t>
            </a:r>
          </a:p>
        </p:txBody>
      </p:sp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8ED18C46-7ED8-4FFD-871C-D687000FED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276600"/>
          <a:ext cx="61166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2311200" imgH="457200" progId="Equation.3">
                  <p:embed/>
                </p:oleObj>
              </mc:Choice>
              <mc:Fallback>
                <p:oleObj name="Equation" r:id="rId3" imgW="23112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61166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CC86A0-CF2E-40F8-8BD6-AD277D5D1C4D}"/>
                  </a:ext>
                </a:extLst>
              </p14:cNvPr>
              <p14:cNvContentPartPr/>
              <p14:nvPr/>
            </p14:nvContentPartPr>
            <p14:xfrm>
              <a:off x="1366200" y="3205800"/>
              <a:ext cx="2358000" cy="625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CC86A0-CF2E-40F8-8BD6-AD277D5D1C4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56840" y="3196440"/>
                <a:ext cx="2376720" cy="64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A758E4C-AF37-4D36-9953-B432D9B2B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EEB7E070-7F89-4EE1-B2B8-C6CCC860C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SCALAR MULTIPLICATION OF MATRICES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35F1CF71-CCA2-45FE-9F36-ECCCE0732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69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Matrices can be multiplied by a scalar (constant or single element)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Let k be a scalar quantity; then</a:t>
            </a:r>
          </a:p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kA = Ak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372AA04A-E6A1-4EB1-AB8A-14F935248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Ex.  If k=4 and </a:t>
            </a:r>
          </a:p>
        </p:txBody>
      </p:sp>
      <p:graphicFrame>
        <p:nvGraphicFramePr>
          <p:cNvPr id="30726" name="Object 6">
            <a:extLst>
              <a:ext uri="{FF2B5EF4-FFF2-40B4-BE49-F238E27FC236}">
                <a16:creationId xmlns:a16="http://schemas.microsoft.com/office/drawing/2014/main" id="{8B7442E1-3475-46C9-B09C-A5B8A7B1C5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1650" y="3962400"/>
          <a:ext cx="1612900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3" imgW="825480" imgH="914400" progId="Equation.3">
                  <p:embed/>
                </p:oleObj>
              </mc:Choice>
              <mc:Fallback>
                <p:oleObj name="Equation" r:id="rId3" imgW="82548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650" y="3962400"/>
                        <a:ext cx="1612900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330016-8CCD-4E7F-A4E8-9027450035FC}"/>
                  </a:ext>
                </a:extLst>
              </p14:cNvPr>
              <p14:cNvContentPartPr/>
              <p14:nvPr/>
            </p14:nvContentPartPr>
            <p14:xfrm>
              <a:off x="1473480" y="3804120"/>
              <a:ext cx="4134960" cy="2831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330016-8CCD-4E7F-A4E8-9027450035F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4120" y="3794760"/>
                <a:ext cx="4153680" cy="284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B98BC79-43B3-43C0-A9DF-30C19C2AF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31747" name="Object 3">
            <a:extLst>
              <a:ext uri="{FF2B5EF4-FFF2-40B4-BE49-F238E27FC236}">
                <a16:creationId xmlns:a16="http://schemas.microsoft.com/office/drawing/2014/main" id="{355067DD-16F6-4858-AADC-7ED844C82A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295400"/>
          <a:ext cx="478948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3" imgW="2450880" imgH="914400" progId="Equation.3">
                  <p:embed/>
                </p:oleObj>
              </mc:Choice>
              <mc:Fallback>
                <p:oleObj name="Equation" r:id="rId3" imgW="245088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478948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4">
            <a:extLst>
              <a:ext uri="{FF2B5EF4-FFF2-40B4-BE49-F238E27FC236}">
                <a16:creationId xmlns:a16="http://schemas.microsoft.com/office/drawing/2014/main" id="{64A7A285-6102-4C11-9201-DC90E4E6A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886200"/>
            <a:ext cx="6858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Properties: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k (</a:t>
            </a: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) = k</a:t>
            </a:r>
            <a:r>
              <a:rPr lang="en-US" altLang="en-US" b="1"/>
              <a:t>A</a:t>
            </a:r>
            <a:r>
              <a:rPr lang="en-US" altLang="en-US"/>
              <a:t> + k</a:t>
            </a:r>
            <a:r>
              <a:rPr lang="en-US" altLang="en-US" b="1"/>
              <a:t>B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(k + g)</a:t>
            </a:r>
            <a:r>
              <a:rPr lang="en-US" altLang="en-US" b="1"/>
              <a:t>A</a:t>
            </a:r>
            <a:r>
              <a:rPr lang="en-US" altLang="en-US"/>
              <a:t> = k</a:t>
            </a:r>
            <a:r>
              <a:rPr lang="en-US" altLang="en-US" b="1"/>
              <a:t>A</a:t>
            </a:r>
            <a:r>
              <a:rPr lang="en-US" altLang="en-US"/>
              <a:t> + g</a:t>
            </a:r>
            <a:r>
              <a:rPr lang="en-US" altLang="en-US" b="1"/>
              <a:t>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k(</a:t>
            </a:r>
            <a:r>
              <a:rPr lang="en-US" altLang="en-US" b="1"/>
              <a:t>AB</a:t>
            </a:r>
            <a:r>
              <a:rPr lang="en-US" altLang="en-US"/>
              <a:t>) = (k</a:t>
            </a:r>
            <a:r>
              <a:rPr lang="en-US" altLang="en-US" b="1"/>
              <a:t>A</a:t>
            </a:r>
            <a:r>
              <a:rPr lang="en-US" altLang="en-US"/>
              <a:t>)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/>
              <a:t>(k)</a:t>
            </a:r>
            <a:r>
              <a:rPr lang="en-US" altLang="en-US" b="1"/>
              <a:t>B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k(g</a:t>
            </a:r>
            <a:r>
              <a:rPr lang="en-US" altLang="en-US" b="1"/>
              <a:t>A</a:t>
            </a:r>
            <a:r>
              <a:rPr lang="en-US" altLang="en-US"/>
              <a:t>) = (kg)</a:t>
            </a:r>
            <a:r>
              <a:rPr lang="en-US" altLang="en-US" b="1"/>
              <a:t>A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b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F7B6FB-A4C0-48F1-BBF6-4DAE3D9356E3}"/>
                  </a:ext>
                </a:extLst>
              </p14:cNvPr>
              <p14:cNvContentPartPr/>
              <p14:nvPr/>
            </p14:nvContentPartPr>
            <p14:xfrm>
              <a:off x="946800" y="3464640"/>
              <a:ext cx="3554280" cy="3215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F7B6FB-A4C0-48F1-BBF6-4DAE3D9356E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7440" y="3455280"/>
                <a:ext cx="3573000" cy="323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9C51F37-2A76-43BA-961A-A2E045DEE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DEB814FB-C120-489C-AC80-5AF76E4DB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MULTIPLICATION OF MATRICES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02372DDF-E8D0-4554-AE8E-55B80B421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2296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product of two matrices is another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Two matrices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must be </a:t>
            </a:r>
            <a:r>
              <a:rPr lang="en-US" altLang="en-US" b="1">
                <a:solidFill>
                  <a:schemeClr val="accent2"/>
                </a:solidFill>
              </a:rPr>
              <a:t>conformable</a:t>
            </a:r>
            <a:r>
              <a:rPr lang="en-US" altLang="en-US"/>
              <a:t> for multiplication to be possible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i.e. the number of columns of </a:t>
            </a:r>
            <a:r>
              <a:rPr lang="en-US" altLang="en-US" b="1"/>
              <a:t>A</a:t>
            </a:r>
            <a:r>
              <a:rPr lang="en-US" altLang="en-US"/>
              <a:t> must equal the number of rows of </a:t>
            </a:r>
            <a:r>
              <a:rPr lang="en-US" altLang="en-US" b="1"/>
              <a:t>B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Example.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    x     </a:t>
            </a:r>
            <a:r>
              <a:rPr lang="en-US" altLang="en-US" b="1"/>
              <a:t>B</a:t>
            </a:r>
            <a:r>
              <a:rPr lang="en-US" altLang="en-US"/>
              <a:t>   =      </a:t>
            </a:r>
            <a:r>
              <a:rPr lang="en-US" altLang="en-US" b="1"/>
              <a:t>C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(1x3)     (3x1)      (1x1)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2C82BE9-F69A-40FE-BAD5-1B446EF58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E56E659A-4B22-4AF1-9502-AD53F02BA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61722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   </a:t>
            </a:r>
            <a:r>
              <a:rPr lang="en-US" altLang="en-US" b="1"/>
              <a:t>B</a:t>
            </a:r>
            <a:r>
              <a:rPr lang="en-US" altLang="en-US"/>
              <a:t>   x    </a:t>
            </a:r>
            <a:r>
              <a:rPr lang="en-US" altLang="en-US" b="1"/>
              <a:t>A</a:t>
            </a:r>
            <a:r>
              <a:rPr lang="en-US" altLang="en-US"/>
              <a:t>      =     Not possible!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(2x1)   (4x2)</a:t>
            </a:r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  </a:t>
            </a:r>
            <a:r>
              <a:rPr lang="en-US" altLang="en-US" b="1"/>
              <a:t>A</a:t>
            </a:r>
            <a:r>
              <a:rPr lang="en-US" altLang="en-US"/>
              <a:t>    x    </a:t>
            </a:r>
            <a:r>
              <a:rPr lang="en-US" altLang="en-US" b="1"/>
              <a:t>B</a:t>
            </a:r>
            <a:r>
              <a:rPr lang="en-US" altLang="en-US"/>
              <a:t>         =    Not possible!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(6x2)    (6x3)</a:t>
            </a:r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Example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     x       </a:t>
            </a:r>
            <a:r>
              <a:rPr lang="en-US" altLang="en-US" b="1"/>
              <a:t>B</a:t>
            </a:r>
            <a:r>
              <a:rPr lang="en-US" altLang="en-US"/>
              <a:t>        =    </a:t>
            </a:r>
            <a:r>
              <a:rPr lang="en-US" altLang="en-US" b="1"/>
              <a:t>C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(2x3)        (3x2)         (2x2)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B3A6AB7-3910-4F7C-867A-CA1126F2C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34819" name="Object 3">
            <a:extLst>
              <a:ext uri="{FF2B5EF4-FFF2-40B4-BE49-F238E27FC236}">
                <a16:creationId xmlns:a16="http://schemas.microsoft.com/office/drawing/2014/main" id="{BBFB07B9-33C2-4686-847B-1EB45C3F33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143000"/>
          <a:ext cx="6858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3" imgW="2387520" imgH="711000" progId="Equation.3">
                  <p:embed/>
                </p:oleObj>
              </mc:Choice>
              <mc:Fallback>
                <p:oleObj name="Equation" r:id="rId3" imgW="238752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43000"/>
                        <a:ext cx="6858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Text Box 4">
            <a:extLst>
              <a:ext uri="{FF2B5EF4-FFF2-40B4-BE49-F238E27FC236}">
                <a16:creationId xmlns:a16="http://schemas.microsoft.com/office/drawing/2014/main" id="{001E2AF8-6509-4FAB-A066-C45C25EF1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34821" name="Object 5">
            <a:extLst>
              <a:ext uri="{FF2B5EF4-FFF2-40B4-BE49-F238E27FC236}">
                <a16:creationId xmlns:a16="http://schemas.microsoft.com/office/drawing/2014/main" id="{F6489B3F-E7F6-4BC4-A371-3773C3C74A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505200"/>
          <a:ext cx="54816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Equation" r:id="rId5" imgW="2349360" imgH="914400" progId="Equation.3">
                  <p:embed/>
                </p:oleObj>
              </mc:Choice>
              <mc:Fallback>
                <p:oleObj name="Equation" r:id="rId5" imgW="234936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05200"/>
                        <a:ext cx="54816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Text Box 6">
            <a:extLst>
              <a:ext uri="{FF2B5EF4-FFF2-40B4-BE49-F238E27FC236}">
                <a16:creationId xmlns:a16="http://schemas.microsoft.com/office/drawing/2014/main" id="{67A0AAFC-7C5F-4801-9C99-DA2F90CEA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867400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Successive multiplication of row </a:t>
            </a:r>
            <a:r>
              <a:rPr lang="en-US" altLang="en-US" i="1"/>
              <a:t>i</a:t>
            </a:r>
            <a:r>
              <a:rPr lang="en-US" altLang="en-US"/>
              <a:t> of </a:t>
            </a:r>
            <a:r>
              <a:rPr lang="en-US" altLang="en-US" b="1"/>
              <a:t>A</a:t>
            </a:r>
            <a:r>
              <a:rPr lang="en-US" altLang="en-US"/>
              <a:t> with column </a:t>
            </a:r>
            <a:r>
              <a:rPr lang="en-US" altLang="en-US" i="1"/>
              <a:t>j</a:t>
            </a:r>
            <a:r>
              <a:rPr lang="en-US" altLang="en-US"/>
              <a:t> of </a:t>
            </a:r>
            <a:r>
              <a:rPr lang="en-US" altLang="en-US" b="1"/>
              <a:t>B</a:t>
            </a:r>
            <a:r>
              <a:rPr lang="en-US" altLang="en-US"/>
              <a:t> – row by column multiplication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382E94-3A7F-4371-A9A6-75F707F1490E}"/>
                  </a:ext>
                </a:extLst>
              </p14:cNvPr>
              <p14:cNvContentPartPr/>
              <p14:nvPr/>
            </p14:nvContentPartPr>
            <p14:xfrm>
              <a:off x="1285920" y="1178640"/>
              <a:ext cx="6804720" cy="2456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382E94-3A7F-4371-A9A6-75F707F1490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560" y="1169280"/>
                <a:ext cx="6823440" cy="2475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73C7A3C-1B14-4E44-A8E3-0A758A3D9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35843" name="Object 3">
            <a:extLst>
              <a:ext uri="{FF2B5EF4-FFF2-40B4-BE49-F238E27FC236}">
                <a16:creationId xmlns:a16="http://schemas.microsoft.com/office/drawing/2014/main" id="{7617B963-A681-477B-9882-4AB5AC0385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143000"/>
          <a:ext cx="853440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9" name="Equation" r:id="rId3" imgW="4317840" imgH="711000" progId="Equation.3">
                  <p:embed/>
                </p:oleObj>
              </mc:Choice>
              <mc:Fallback>
                <p:oleObj name="Equation" r:id="rId3" imgW="431784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853440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4D554FAB-B14B-43AE-91D1-7ED5539F5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2667000"/>
          <a:ext cx="18161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0" name="Equation" r:id="rId5" imgW="736560" imgH="457200" progId="Equation.3">
                  <p:embed/>
                </p:oleObj>
              </mc:Choice>
              <mc:Fallback>
                <p:oleObj name="Equation" r:id="rId5" imgW="7365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67000"/>
                        <a:ext cx="18161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5">
            <a:extLst>
              <a:ext uri="{FF2B5EF4-FFF2-40B4-BE49-F238E27FC236}">
                <a16:creationId xmlns:a16="http://schemas.microsoft.com/office/drawing/2014/main" id="{DBDE4433-0FAB-4EFA-A22E-0E62C9639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1000"/>
            <a:ext cx="2971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Remember also: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IA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</p:txBody>
      </p:sp>
      <p:graphicFrame>
        <p:nvGraphicFramePr>
          <p:cNvPr id="35846" name="Object 6">
            <a:extLst>
              <a:ext uri="{FF2B5EF4-FFF2-40B4-BE49-F238E27FC236}">
                <a16:creationId xmlns:a16="http://schemas.microsoft.com/office/drawing/2014/main" id="{5593DBD0-3F8A-4E00-AE78-EBEB00F0D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8813" y="5410200"/>
          <a:ext cx="11588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Equation" r:id="rId7" imgW="469800" imgH="457200" progId="Equation.3">
                  <p:embed/>
                </p:oleObj>
              </mc:Choice>
              <mc:Fallback>
                <p:oleObj name="Equation" r:id="rId7" imgW="4698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410200"/>
                        <a:ext cx="115887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91F3BBF3-08B9-4E2F-9C26-DE08BF9A01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5410200"/>
          <a:ext cx="1535113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2" name="Equation" r:id="rId9" imgW="622080" imgH="457200" progId="Equation.3">
                  <p:embed/>
                </p:oleObj>
              </mc:Choice>
              <mc:Fallback>
                <p:oleObj name="Equation" r:id="rId9" imgW="6220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410200"/>
                        <a:ext cx="1535113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>
            <a:extLst>
              <a:ext uri="{FF2B5EF4-FFF2-40B4-BE49-F238E27FC236}">
                <a16:creationId xmlns:a16="http://schemas.microsoft.com/office/drawing/2014/main" id="{8E09DF3F-A21A-4AD7-90E8-32B4A43EF2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410200"/>
          <a:ext cx="18161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Equation" r:id="rId11" imgW="736560" imgH="457200" progId="Equation.3">
                  <p:embed/>
                </p:oleObj>
              </mc:Choice>
              <mc:Fallback>
                <p:oleObj name="Equation" r:id="rId11" imgW="73656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8161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55C9A7-4A01-463F-8E12-B9E8A85FD118}"/>
                  </a:ext>
                </a:extLst>
              </p14:cNvPr>
              <p14:cNvContentPartPr/>
              <p14:nvPr/>
            </p14:nvContentPartPr>
            <p14:xfrm>
              <a:off x="2027160" y="1571760"/>
              <a:ext cx="6242040" cy="4920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55C9A7-4A01-463F-8E12-B9E8A85FD11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017800" y="1562400"/>
                <a:ext cx="6260760" cy="4939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F6E038F-3C71-4E71-BF9D-69BACE0AE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89762CD3-A435-4EE9-BCFD-2612C81AE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70866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Assuming that matrices </a:t>
            </a:r>
            <a:r>
              <a:rPr lang="en-US" altLang="en-US" b="1" dirty="0"/>
              <a:t>A</a:t>
            </a:r>
            <a:r>
              <a:rPr lang="en-US" altLang="en-US" dirty="0"/>
              <a:t>, </a:t>
            </a:r>
            <a:r>
              <a:rPr lang="en-US" altLang="en-US" b="1" dirty="0"/>
              <a:t>B</a:t>
            </a:r>
            <a:r>
              <a:rPr lang="en-US" altLang="en-US" dirty="0"/>
              <a:t> and </a:t>
            </a:r>
            <a:r>
              <a:rPr lang="en-US" altLang="en-US" b="1" dirty="0"/>
              <a:t>C</a:t>
            </a:r>
            <a:r>
              <a:rPr lang="en-US" altLang="en-US" dirty="0"/>
              <a:t> are conformable for the operations indicated, the following are true: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/>
              <a:t>AI</a:t>
            </a:r>
            <a:r>
              <a:rPr lang="en-US" altLang="en-US" dirty="0"/>
              <a:t> = </a:t>
            </a:r>
            <a:r>
              <a:rPr lang="en-US" altLang="en-US" b="1" dirty="0"/>
              <a:t>IA</a:t>
            </a:r>
            <a:r>
              <a:rPr lang="en-US" altLang="en-US" dirty="0"/>
              <a:t> = </a:t>
            </a:r>
            <a:r>
              <a:rPr lang="en-US" altLang="en-US" b="1" dirty="0"/>
              <a:t>A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/>
              <a:t>A</a:t>
            </a:r>
            <a:r>
              <a:rPr lang="en-US" altLang="en-US" dirty="0"/>
              <a:t>(</a:t>
            </a:r>
            <a:r>
              <a:rPr lang="en-US" altLang="en-US" b="1" dirty="0"/>
              <a:t>BC</a:t>
            </a:r>
            <a:r>
              <a:rPr lang="en-US" altLang="en-US" dirty="0"/>
              <a:t>) = (</a:t>
            </a:r>
            <a:r>
              <a:rPr lang="en-US" altLang="en-US" b="1" dirty="0"/>
              <a:t>AB</a:t>
            </a:r>
            <a:r>
              <a:rPr lang="en-US" altLang="en-US" dirty="0"/>
              <a:t>)</a:t>
            </a:r>
            <a:r>
              <a:rPr lang="en-US" altLang="en-US" b="1" dirty="0"/>
              <a:t>C</a:t>
            </a:r>
            <a:r>
              <a:rPr lang="en-US" altLang="en-US" dirty="0"/>
              <a:t> = </a:t>
            </a:r>
            <a:r>
              <a:rPr lang="en-US" altLang="en-US" b="1" dirty="0"/>
              <a:t>ABC</a:t>
            </a:r>
            <a:r>
              <a:rPr lang="en-US" altLang="en-US" dirty="0"/>
              <a:t>   -    (associative law)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/>
              <a:t>A</a:t>
            </a:r>
            <a:r>
              <a:rPr lang="en-US" altLang="en-US" dirty="0"/>
              <a:t>(</a:t>
            </a:r>
            <a:r>
              <a:rPr lang="en-US" altLang="en-US" b="1" dirty="0"/>
              <a:t>B</a:t>
            </a:r>
            <a:r>
              <a:rPr lang="en-US" altLang="en-US" dirty="0"/>
              <a:t>+</a:t>
            </a:r>
            <a:r>
              <a:rPr lang="en-US" altLang="en-US" b="1" dirty="0"/>
              <a:t>C</a:t>
            </a:r>
            <a:r>
              <a:rPr lang="en-US" altLang="en-US" dirty="0"/>
              <a:t>) = </a:t>
            </a:r>
            <a:r>
              <a:rPr lang="en-US" altLang="en-US" b="1" dirty="0"/>
              <a:t>AB</a:t>
            </a:r>
            <a:r>
              <a:rPr lang="en-US" altLang="en-US" dirty="0"/>
              <a:t> + </a:t>
            </a:r>
            <a:r>
              <a:rPr lang="en-US" altLang="en-US" b="1" dirty="0"/>
              <a:t>AC</a:t>
            </a:r>
            <a:r>
              <a:rPr lang="en-US" altLang="en-US" dirty="0"/>
              <a:t>   -   (first distributive law)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dirty="0"/>
              <a:t>(</a:t>
            </a:r>
            <a:r>
              <a:rPr lang="en-US" altLang="en-US" b="1" dirty="0"/>
              <a:t>A</a:t>
            </a:r>
            <a:r>
              <a:rPr lang="en-US" altLang="en-US" dirty="0"/>
              <a:t>+</a:t>
            </a:r>
            <a:r>
              <a:rPr lang="en-US" altLang="en-US" b="1" dirty="0"/>
              <a:t>B</a:t>
            </a:r>
            <a:r>
              <a:rPr lang="en-US" altLang="en-US" dirty="0"/>
              <a:t>)</a:t>
            </a:r>
            <a:r>
              <a:rPr lang="en-US" altLang="en-US" b="1" dirty="0"/>
              <a:t>C</a:t>
            </a:r>
            <a:r>
              <a:rPr lang="en-US" altLang="en-US" dirty="0"/>
              <a:t>  =  </a:t>
            </a:r>
            <a:r>
              <a:rPr lang="en-US" altLang="en-US" b="1" dirty="0"/>
              <a:t>AC</a:t>
            </a:r>
            <a:r>
              <a:rPr lang="en-US" altLang="en-US" dirty="0"/>
              <a:t>  + </a:t>
            </a:r>
            <a:r>
              <a:rPr lang="en-US" altLang="en-US" b="1" dirty="0"/>
              <a:t>BC</a:t>
            </a:r>
            <a:r>
              <a:rPr lang="en-US" altLang="en-US" dirty="0"/>
              <a:t>  -  (second distributive law)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1EA2EC80-4D4F-47FA-B88A-93F741F74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305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Caution!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AB</a:t>
            </a:r>
            <a:r>
              <a:rPr lang="en-US" altLang="en-US"/>
              <a:t> not generally equal to </a:t>
            </a:r>
            <a:r>
              <a:rPr lang="en-US" altLang="en-US" b="1"/>
              <a:t>BA</a:t>
            </a:r>
            <a:r>
              <a:rPr lang="en-US" altLang="en-US"/>
              <a:t>, </a:t>
            </a:r>
            <a:r>
              <a:rPr lang="en-US" altLang="en-US" b="1"/>
              <a:t>BA</a:t>
            </a:r>
            <a:r>
              <a:rPr lang="en-US" altLang="en-US"/>
              <a:t> may not be conformable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If </a:t>
            </a:r>
            <a:r>
              <a:rPr lang="en-US" altLang="en-US" b="1"/>
              <a:t>AB </a:t>
            </a:r>
            <a:r>
              <a:rPr lang="en-US" altLang="en-US"/>
              <a:t>= </a:t>
            </a:r>
            <a:r>
              <a:rPr lang="en-US" altLang="en-US" b="1"/>
              <a:t>0</a:t>
            </a:r>
            <a:r>
              <a:rPr lang="en-US" altLang="en-US"/>
              <a:t>, neither </a:t>
            </a:r>
            <a:r>
              <a:rPr lang="en-US" altLang="en-US" b="1"/>
              <a:t>A</a:t>
            </a:r>
            <a:r>
              <a:rPr lang="en-US" altLang="en-US"/>
              <a:t> nor </a:t>
            </a:r>
            <a:r>
              <a:rPr lang="en-US" altLang="en-US" b="1"/>
              <a:t>B</a:t>
            </a:r>
            <a:r>
              <a:rPr lang="en-US" altLang="en-US"/>
              <a:t> necessarily = </a:t>
            </a:r>
            <a:r>
              <a:rPr lang="en-US" altLang="en-US" b="1"/>
              <a:t>0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If </a:t>
            </a:r>
            <a:r>
              <a:rPr lang="en-US" altLang="en-US" b="1"/>
              <a:t>AB</a:t>
            </a:r>
            <a:r>
              <a:rPr lang="en-US" altLang="en-US"/>
              <a:t> = </a:t>
            </a:r>
            <a:r>
              <a:rPr lang="en-US" altLang="en-US" b="1"/>
              <a:t>AC</a:t>
            </a:r>
            <a:r>
              <a:rPr lang="en-US" altLang="en-US"/>
              <a:t>, </a:t>
            </a:r>
            <a:r>
              <a:rPr lang="en-US" altLang="en-US" b="1"/>
              <a:t>B</a:t>
            </a:r>
            <a:r>
              <a:rPr lang="en-US" altLang="en-US"/>
              <a:t> not necessarily = </a:t>
            </a:r>
            <a:r>
              <a:rPr lang="en-US" altLang="en-US" b="1"/>
              <a:t>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8A21F0-0A8A-4B24-B12F-1317767CD650}"/>
                  </a:ext>
                </a:extLst>
              </p14:cNvPr>
              <p14:cNvContentPartPr/>
              <p14:nvPr/>
            </p14:nvContentPartPr>
            <p14:xfrm>
              <a:off x="875160" y="2437920"/>
              <a:ext cx="4286520" cy="3223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8A21F0-0A8A-4B24-B12F-1317767CD6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5800" y="2428560"/>
                <a:ext cx="4305240" cy="324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C188A62-91FC-4567-8145-56955417A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980CEFB-8F3C-4DCC-A6D7-F773A11B4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744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AB</a:t>
            </a:r>
            <a:r>
              <a:rPr lang="en-US" altLang="en-US"/>
              <a:t> not generally equal to </a:t>
            </a:r>
            <a:r>
              <a:rPr lang="en-US" altLang="en-US" b="1"/>
              <a:t>BA</a:t>
            </a:r>
            <a:r>
              <a:rPr lang="en-US" altLang="en-US"/>
              <a:t>, </a:t>
            </a:r>
            <a:r>
              <a:rPr lang="en-US" altLang="en-US" b="1"/>
              <a:t>BA</a:t>
            </a:r>
            <a:r>
              <a:rPr lang="en-US" altLang="en-US"/>
              <a:t> may not be conformable</a:t>
            </a:r>
          </a:p>
        </p:txBody>
      </p:sp>
      <p:graphicFrame>
        <p:nvGraphicFramePr>
          <p:cNvPr id="37892" name="Object 4">
            <a:extLst>
              <a:ext uri="{FF2B5EF4-FFF2-40B4-BE49-F238E27FC236}">
                <a16:creationId xmlns:a16="http://schemas.microsoft.com/office/drawing/2014/main" id="{2E38491C-7F53-4A40-919D-13FEB34D1D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1754188"/>
          <a:ext cx="4876800" cy="484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3" imgW="1917360" imgH="1904760" progId="Equation.3">
                  <p:embed/>
                </p:oleObj>
              </mc:Choice>
              <mc:Fallback>
                <p:oleObj name="Equation" r:id="rId3" imgW="1917360" imgH="1904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4188"/>
                        <a:ext cx="4876800" cy="484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F8B57E-12CF-4F76-83A7-F70EC3FD2114}"/>
                  </a:ext>
                </a:extLst>
              </p14:cNvPr>
              <p14:cNvContentPartPr/>
              <p14:nvPr/>
            </p14:nvContentPartPr>
            <p14:xfrm>
              <a:off x="4590000" y="3955680"/>
              <a:ext cx="2322000" cy="2911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F8B57E-12CF-4F76-83A7-F70EC3FD211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80640" y="3946320"/>
                <a:ext cx="2340720" cy="293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912C8B9-B0E6-494F-A2B1-63D5679B5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0E2762E-C426-403C-A1A1-0D38FF861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777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Properties: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3300"/>
                </a:solidFill>
              </a:rPr>
              <a:t>A specified number of rows and a specified number of columns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3300"/>
                </a:solidFill>
              </a:rPr>
              <a:t>Two numbers (rows x columns) describe the dimensions or size of the matrix.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86746F6C-548C-4365-BCF2-939985F01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8001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Examples: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3x3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2x4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1x2 matrix</a:t>
            </a:r>
          </a:p>
        </p:txBody>
      </p:sp>
      <p:graphicFrame>
        <p:nvGraphicFramePr>
          <p:cNvPr id="5125" name="Object 5">
            <a:extLst>
              <a:ext uri="{FF2B5EF4-FFF2-40B4-BE49-F238E27FC236}">
                <a16:creationId xmlns:a16="http://schemas.microsoft.com/office/drawing/2014/main" id="{9A788EF7-66F7-4325-A411-19CFA5ABA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4191000"/>
          <a:ext cx="1752600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774360" imgH="711000" progId="Equation.3">
                  <p:embed/>
                </p:oleObj>
              </mc:Choice>
              <mc:Fallback>
                <p:oleObj name="Equation" r:id="rId3" imgW="77436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91000"/>
                        <a:ext cx="1752600" cy="160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>
            <a:extLst>
              <a:ext uri="{FF2B5EF4-FFF2-40B4-BE49-F238E27FC236}">
                <a16:creationId xmlns:a16="http://schemas.microsoft.com/office/drawing/2014/main" id="{3EFE7BF6-AD0D-451A-89F2-4B3A5038B3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4572000"/>
          <a:ext cx="2590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1002960" imgH="457200" progId="Equation.3">
                  <p:embed/>
                </p:oleObj>
              </mc:Choice>
              <mc:Fallback>
                <p:oleObj name="Equation" r:id="rId5" imgW="10029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572000"/>
                        <a:ext cx="25908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id="{49B58BB1-9753-4AF7-A398-DDCE987A86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4724400"/>
          <a:ext cx="15240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7" imgW="469800" imgH="215640" progId="Equation.3">
                  <p:embed/>
                </p:oleObj>
              </mc:Choice>
              <mc:Fallback>
                <p:oleObj name="Equation" r:id="rId7" imgW="4698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15240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4F1186F-5F2E-4C2B-BE33-FD328CE79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318FE9C-7293-48AF-9853-388AD4F9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19200"/>
            <a:ext cx="532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If </a:t>
            </a:r>
            <a:r>
              <a:rPr lang="en-US" altLang="en-US" b="1" dirty="0"/>
              <a:t>AB </a:t>
            </a:r>
            <a:r>
              <a:rPr lang="en-US" altLang="en-US" dirty="0"/>
              <a:t>= </a:t>
            </a:r>
            <a:r>
              <a:rPr lang="en-US" altLang="en-US" b="1" dirty="0"/>
              <a:t>0</a:t>
            </a:r>
            <a:r>
              <a:rPr lang="en-US" altLang="en-US" dirty="0"/>
              <a:t>, neither </a:t>
            </a:r>
            <a:r>
              <a:rPr lang="en-US" altLang="en-US" b="1" dirty="0"/>
              <a:t>A</a:t>
            </a:r>
            <a:r>
              <a:rPr lang="en-US" altLang="en-US" dirty="0"/>
              <a:t> nor </a:t>
            </a:r>
            <a:r>
              <a:rPr lang="en-US" altLang="en-US" b="1" dirty="0"/>
              <a:t>B</a:t>
            </a:r>
            <a:r>
              <a:rPr lang="en-US" altLang="en-US" dirty="0"/>
              <a:t> necessarily = </a:t>
            </a:r>
            <a:r>
              <a:rPr lang="en-US" altLang="en-US" b="1" dirty="0"/>
              <a:t>0</a:t>
            </a:r>
          </a:p>
        </p:txBody>
      </p:sp>
      <p:graphicFrame>
        <p:nvGraphicFramePr>
          <p:cNvPr id="38916" name="Object 4">
            <a:extLst>
              <a:ext uri="{FF2B5EF4-FFF2-40B4-BE49-F238E27FC236}">
                <a16:creationId xmlns:a16="http://schemas.microsoft.com/office/drawing/2014/main" id="{227386FD-55CD-4B05-8622-56A4F75769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133600"/>
          <a:ext cx="42640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3" imgW="1676160" imgH="457200" progId="Equation.3">
                  <p:embed/>
                </p:oleObj>
              </mc:Choice>
              <mc:Fallback>
                <p:oleObj name="Equation" r:id="rId3" imgW="16761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42640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597254-BFFB-4378-B559-3110DA5BFC66}"/>
                  </a:ext>
                </a:extLst>
              </p14:cNvPr>
              <p14:cNvContentPartPr/>
              <p14:nvPr/>
            </p14:nvContentPartPr>
            <p14:xfrm>
              <a:off x="1857600" y="3429000"/>
              <a:ext cx="4036320" cy="696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597254-BFFB-4378-B559-3110DA5BFC6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48240" y="3419640"/>
                <a:ext cx="4055040" cy="71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DDBF7B1-CE59-4682-BD2E-21D3F4228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16D5005E-A4EB-4C3F-9649-90F3F8CC4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6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TRANSPOSE OF A MATRIX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B40628DE-DA99-4D6F-96F4-C4BA84112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5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 :</a:t>
            </a:r>
          </a:p>
        </p:txBody>
      </p:sp>
      <p:graphicFrame>
        <p:nvGraphicFramePr>
          <p:cNvPr id="39941" name="Object 5">
            <a:extLst>
              <a:ext uri="{FF2B5EF4-FFF2-40B4-BE49-F238E27FC236}">
                <a16:creationId xmlns:a16="http://schemas.microsoft.com/office/drawing/2014/main" id="{B5318874-E922-4B0E-A24C-5A755F5A4D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9963" y="2057400"/>
          <a:ext cx="3319462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5" name="Equation" r:id="rId3" imgW="1257120" imgH="457200" progId="Equation.3">
                  <p:embed/>
                </p:oleObj>
              </mc:Choice>
              <mc:Fallback>
                <p:oleObj name="Equation" r:id="rId3" imgW="125712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057400"/>
                        <a:ext cx="3319462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Text Box 6">
            <a:extLst>
              <a:ext uri="{FF2B5EF4-FFF2-40B4-BE49-F238E27FC236}">
                <a16:creationId xmlns:a16="http://schemas.microsoft.com/office/drawing/2014/main" id="{570302DB-62A1-44F6-A599-437FD0A68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43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2x3</a:t>
            </a:r>
          </a:p>
        </p:txBody>
      </p:sp>
      <p:graphicFrame>
        <p:nvGraphicFramePr>
          <p:cNvPr id="39943" name="Object 7">
            <a:extLst>
              <a:ext uri="{FF2B5EF4-FFF2-40B4-BE49-F238E27FC236}">
                <a16:creationId xmlns:a16="http://schemas.microsoft.com/office/drawing/2014/main" id="{3596924F-5D9A-4564-A348-A080375CB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08075" y="4084638"/>
          <a:ext cx="3084513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6" name="Equation" r:id="rId5" imgW="1168200" imgH="711000" progId="Equation.3">
                  <p:embed/>
                </p:oleObj>
              </mc:Choice>
              <mc:Fallback>
                <p:oleObj name="Equation" r:id="rId5" imgW="1168200" imgH="71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4084638"/>
                        <a:ext cx="3084513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4" name="Text Box 8">
            <a:extLst>
              <a:ext uri="{FF2B5EF4-FFF2-40B4-BE49-F238E27FC236}">
                <a16:creationId xmlns:a16="http://schemas.microsoft.com/office/drawing/2014/main" id="{3D3DD53C-EEA7-4583-86E5-132181D65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052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Then transpose of A, denoted A</a:t>
            </a:r>
            <a:r>
              <a:rPr lang="en-US" altLang="en-US" baseline="30000"/>
              <a:t>T</a:t>
            </a:r>
            <a:r>
              <a:rPr lang="en-US" altLang="en-US"/>
              <a:t> is:</a:t>
            </a:r>
          </a:p>
        </p:txBody>
      </p:sp>
      <p:graphicFrame>
        <p:nvGraphicFramePr>
          <p:cNvPr id="39945" name="Object 9">
            <a:extLst>
              <a:ext uri="{FF2B5EF4-FFF2-40B4-BE49-F238E27FC236}">
                <a16:creationId xmlns:a16="http://schemas.microsoft.com/office/drawing/2014/main" id="{BF6BCACA-2ABB-4FEF-99B3-B68E8BAB21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997575"/>
          <a:ext cx="16764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7" name="Equation" r:id="rId7" imgW="495000" imgH="253800" progId="Equation.3">
                  <p:embed/>
                </p:oleObj>
              </mc:Choice>
              <mc:Fallback>
                <p:oleObj name="Equation" r:id="rId7" imgW="49500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997575"/>
                        <a:ext cx="167640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Text Box 10">
            <a:extLst>
              <a:ext uri="{FF2B5EF4-FFF2-40B4-BE49-F238E27FC236}">
                <a16:creationId xmlns:a16="http://schemas.microsoft.com/office/drawing/2014/main" id="{FFF1DFC9-3019-47F4-9B44-A0E360CA8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484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For all </a:t>
            </a:r>
            <a:r>
              <a:rPr lang="en-US" altLang="en-US" i="1"/>
              <a:t>i</a:t>
            </a:r>
            <a:r>
              <a:rPr lang="en-US" altLang="en-US"/>
              <a:t> and </a:t>
            </a:r>
            <a:r>
              <a:rPr lang="en-US" altLang="en-US" i="1"/>
              <a:t>j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003BB5-E7FE-47B5-A08A-25371AE4EF14}"/>
                  </a:ext>
                </a:extLst>
              </p14:cNvPr>
              <p14:cNvContentPartPr/>
              <p14:nvPr/>
            </p14:nvContentPartPr>
            <p14:xfrm>
              <a:off x="2714760" y="2170080"/>
              <a:ext cx="1411200" cy="3509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003BB5-E7FE-47B5-A08A-25371AE4EF1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05400" y="2160720"/>
                <a:ext cx="1429920" cy="352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3C85054-289D-4683-A7BD-14B4AC824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2B20FC4B-DC84-4800-BF37-EFD0F3C04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001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To transpose: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Interchange rows and columns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 dimensions of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are the reverse of the dimensions of </a:t>
            </a:r>
            <a:r>
              <a:rPr lang="en-US" altLang="en-US" b="1"/>
              <a:t>A</a:t>
            </a:r>
          </a:p>
        </p:txBody>
      </p:sp>
      <p:graphicFrame>
        <p:nvGraphicFramePr>
          <p:cNvPr id="40964" name="Object 4">
            <a:extLst>
              <a:ext uri="{FF2B5EF4-FFF2-40B4-BE49-F238E27FC236}">
                <a16:creationId xmlns:a16="http://schemas.microsoft.com/office/drawing/2014/main" id="{8034A309-C3E4-4B59-A22B-E64AE8D4E9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895600"/>
          <a:ext cx="3319463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Equation" r:id="rId3" imgW="1257120" imgH="457200" progId="Equation.3">
                  <p:embed/>
                </p:oleObj>
              </mc:Choice>
              <mc:Fallback>
                <p:oleObj name="Equation" r:id="rId3" imgW="125712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3319463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>
            <a:extLst>
              <a:ext uri="{FF2B5EF4-FFF2-40B4-BE49-F238E27FC236}">
                <a16:creationId xmlns:a16="http://schemas.microsoft.com/office/drawing/2014/main" id="{CCD20891-E9DE-4E99-BE90-665E1FEE01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343400"/>
          <a:ext cx="3084513" cy="187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1" name="Equation" r:id="rId5" imgW="1168200" imgH="711000" progId="Equation.3">
                  <p:embed/>
                </p:oleObj>
              </mc:Choice>
              <mc:Fallback>
                <p:oleObj name="Equation" r:id="rId5" imgW="11682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343400"/>
                        <a:ext cx="3084513" cy="187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6">
            <a:extLst>
              <a:ext uri="{FF2B5EF4-FFF2-40B4-BE49-F238E27FC236}">
                <a16:creationId xmlns:a16="http://schemas.microsoft.com/office/drawing/2014/main" id="{CFE70437-BFD1-403C-ABFF-9EE318386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352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2 x 3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B94320FA-DB8C-4A94-89C4-4CAB6601B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105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3 x 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C912B2-81E2-45AE-8F76-BA47E0A6AE28}"/>
                  </a:ext>
                </a:extLst>
              </p14:cNvPr>
              <p14:cNvContentPartPr/>
              <p14:nvPr/>
            </p14:nvContentPartPr>
            <p14:xfrm>
              <a:off x="3491640" y="3027240"/>
              <a:ext cx="1170000" cy="777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C912B2-81E2-45AE-8F76-BA47E0A6AE2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82280" y="3017880"/>
                <a:ext cx="1188720" cy="79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48C2EDB-F1F7-4D3F-889C-27EB74683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26B2B992-D48F-48D7-9EBA-171B0D89A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6400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Properties of transposed matrices: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endParaRPr lang="en-US" altLang="en-US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(k</a:t>
            </a:r>
            <a:r>
              <a:rPr lang="en-US" altLang="en-US" b="1"/>
              <a:t>A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k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F9F4D5-20BA-4159-8D31-72DC010C21C4}"/>
                  </a:ext>
                </a:extLst>
              </p14:cNvPr>
              <p14:cNvContentPartPr/>
              <p14:nvPr/>
            </p14:nvContentPartPr>
            <p14:xfrm>
              <a:off x="1223640" y="2125440"/>
              <a:ext cx="2982600" cy="160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F9F4D5-20BA-4159-8D31-72DC010C21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280" y="2116080"/>
                <a:ext cx="3001320" cy="162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F59BF57-53D3-4D5F-B1FA-A9DE987C5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3114E4C-31A0-4EFD-A74A-1CF8A8A5E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95400"/>
            <a:ext cx="288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28FEB84B-0B16-4669-ABBD-08F41360E9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286000"/>
          <a:ext cx="57150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Equation" r:id="rId3" imgW="2882880" imgH="457200" progId="Equation.3">
                  <p:embed/>
                </p:oleObj>
              </mc:Choice>
              <mc:Fallback>
                <p:oleObj name="Equation" r:id="rId3" imgW="28828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57150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Line 5">
            <a:extLst>
              <a:ext uri="{FF2B5EF4-FFF2-40B4-BE49-F238E27FC236}">
                <a16:creationId xmlns:a16="http://schemas.microsoft.com/office/drawing/2014/main" id="{257B6605-BA75-420D-874A-85B193C1D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3014" name="Object 6">
            <a:extLst>
              <a:ext uri="{FF2B5EF4-FFF2-40B4-BE49-F238E27FC236}">
                <a16:creationId xmlns:a16="http://schemas.microsoft.com/office/drawing/2014/main" id="{97C8D15D-C307-49D5-88FC-F40B2D4AF2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2057400"/>
          <a:ext cx="12858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5" imgW="571320" imgH="711000" progId="Equation.3">
                  <p:embed/>
                </p:oleObj>
              </mc:Choice>
              <mc:Fallback>
                <p:oleObj name="Equation" r:id="rId5" imgW="57132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057400"/>
                        <a:ext cx="12858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>
            <a:extLst>
              <a:ext uri="{FF2B5EF4-FFF2-40B4-BE49-F238E27FC236}">
                <a16:creationId xmlns:a16="http://schemas.microsoft.com/office/drawing/2014/main" id="{89155938-068B-4499-9629-7A8F9DB1BA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810000"/>
          <a:ext cx="51054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Equation" r:id="rId7" imgW="2006280" imgH="711000" progId="Equation.3">
                  <p:embed/>
                </p:oleObj>
              </mc:Choice>
              <mc:Fallback>
                <p:oleObj name="Equation" r:id="rId7" imgW="2006280" imgH="71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0"/>
                        <a:ext cx="5105400" cy="180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693EC9-6E79-44C9-AE29-85925C227934}"/>
                  </a:ext>
                </a:extLst>
              </p14:cNvPr>
              <p14:cNvContentPartPr/>
              <p14:nvPr/>
            </p14:nvContentPartPr>
            <p14:xfrm>
              <a:off x="625320" y="1830600"/>
              <a:ext cx="8179920" cy="4259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693EC9-6E79-44C9-AE29-85925C22793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5960" y="1821240"/>
                <a:ext cx="8198640" cy="427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60ABC31-A8D3-4E3A-BC63-EFD752720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128665B-F4C8-42E5-B534-E29921B58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19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(</a:t>
            </a:r>
            <a:r>
              <a:rPr lang="en-US" altLang="en-US" b="1"/>
              <a:t>AB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</p:txBody>
      </p:sp>
      <p:graphicFrame>
        <p:nvGraphicFramePr>
          <p:cNvPr id="44036" name="Object 4">
            <a:extLst>
              <a:ext uri="{FF2B5EF4-FFF2-40B4-BE49-F238E27FC236}">
                <a16:creationId xmlns:a16="http://schemas.microsoft.com/office/drawing/2014/main" id="{0792FCF2-B4C9-4EAC-A8D5-AC744A1958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133600"/>
          <a:ext cx="4419600" cy="343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Equation" r:id="rId3" imgW="1828800" imgH="1422360" progId="Equation.3">
                  <p:embed/>
                </p:oleObj>
              </mc:Choice>
              <mc:Fallback>
                <p:oleObj name="Equation" r:id="rId3" imgW="1828800" imgH="1422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4419600" cy="343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53E350-DE3E-4201-A442-F2D7055FFB3D}"/>
                  </a:ext>
                </a:extLst>
              </p14:cNvPr>
              <p14:cNvContentPartPr/>
              <p14:nvPr/>
            </p14:nvContentPartPr>
            <p14:xfrm>
              <a:off x="1803960" y="3447000"/>
              <a:ext cx="4688280" cy="1794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53E350-DE3E-4201-A442-F2D7055FFB3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94600" y="3437640"/>
                <a:ext cx="4707000" cy="181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CC3945C-1092-4711-8C31-9784EB396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46A8B86E-D2C0-4061-A1E0-84F2CFE20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SYMMETRIC MATRICES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EEC798E6-9393-4405-9B66-602E63C9C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6324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Square matrix is symmetric if it is equal to its transpose: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45061" name="Object 5">
            <a:extLst>
              <a:ext uri="{FF2B5EF4-FFF2-40B4-BE49-F238E27FC236}">
                <a16:creationId xmlns:a16="http://schemas.microsoft.com/office/drawing/2014/main" id="{FA4EA7FB-1F25-4987-9CA3-476AD0BDAA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429000"/>
          <a:ext cx="194151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Equation" r:id="rId3" imgW="825480" imgH="939600" progId="Equation.3">
                  <p:embed/>
                </p:oleObj>
              </mc:Choice>
              <mc:Fallback>
                <p:oleObj name="Equation" r:id="rId3" imgW="8254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1941513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C119EF-CA89-4FD9-92ED-CFBE6319AB02}"/>
                  </a:ext>
                </a:extLst>
              </p14:cNvPr>
              <p14:cNvContentPartPr/>
              <p14:nvPr/>
            </p14:nvContentPartPr>
            <p14:xfrm>
              <a:off x="3098880" y="2795040"/>
              <a:ext cx="1018080" cy="45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C119EF-CA89-4FD9-92ED-CFBE6319AB0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89520" y="2785680"/>
                <a:ext cx="1036800" cy="6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15415F9-E63F-4B5D-BBA8-9CA5182EE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CF1CD705-2D5A-4544-8581-0893C299D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When the original matrix is square, transposition does not affect the elements of the main diagonal</a:t>
            </a:r>
          </a:p>
        </p:txBody>
      </p:sp>
      <p:graphicFrame>
        <p:nvGraphicFramePr>
          <p:cNvPr id="46084" name="Object 4">
            <a:extLst>
              <a:ext uri="{FF2B5EF4-FFF2-40B4-BE49-F238E27FC236}">
                <a16:creationId xmlns:a16="http://schemas.microsoft.com/office/drawing/2014/main" id="{602851ED-4A59-488C-ABEB-B5138A811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590800"/>
          <a:ext cx="194151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3" imgW="825480" imgH="939600" progId="Equation.3">
                  <p:embed/>
                </p:oleObj>
              </mc:Choice>
              <mc:Fallback>
                <p:oleObj name="Equation" r:id="rId3" imgW="82548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1941513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Text Box 5">
            <a:extLst>
              <a:ext uri="{FF2B5EF4-FFF2-40B4-BE49-F238E27FC236}">
                <a16:creationId xmlns:a16="http://schemas.microsoft.com/office/drawing/2014/main" id="{1ED37FF3-1350-4A7E-8C4E-925B5B267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identity matrix, </a:t>
            </a:r>
            <a:r>
              <a:rPr lang="en-US" altLang="en-US" b="1"/>
              <a:t>I</a:t>
            </a:r>
            <a:r>
              <a:rPr lang="en-US" altLang="en-US"/>
              <a:t>, a diagonal matrix </a:t>
            </a:r>
            <a:r>
              <a:rPr lang="en-US" altLang="en-US" b="1"/>
              <a:t>D</a:t>
            </a:r>
            <a:r>
              <a:rPr lang="en-US" altLang="en-US"/>
              <a:t>, and a scalar matrix, </a:t>
            </a:r>
            <a:r>
              <a:rPr lang="en-US" altLang="en-US" b="1"/>
              <a:t>K</a:t>
            </a:r>
            <a:r>
              <a:rPr lang="en-US" altLang="en-US"/>
              <a:t>, are equal to their transpose since the diagonal is unaffected.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9089C4-AEDC-49AD-823A-712BDC417ED4}"/>
                  </a:ext>
                </a:extLst>
              </p14:cNvPr>
              <p14:cNvContentPartPr/>
              <p14:nvPr/>
            </p14:nvContentPartPr>
            <p14:xfrm>
              <a:off x="3759480" y="31431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9089C4-AEDC-49AD-823A-712BDC417ED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50120" y="31338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9C83D79-4A73-47A6-BF8F-AB46FC0E9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35E1CFD1-173C-4D6F-A967-85563D2ED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906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INVERSE OF A MATRIX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60C57140-5005-46A7-9319-DDFB10350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71613"/>
            <a:ext cx="8458200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Consider a scalar k.  The inverse is the reciprocal or division of 1 by the scalar.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Example: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k=7	the inverse of k or k</a:t>
            </a:r>
            <a:r>
              <a:rPr lang="en-US" altLang="en-US" baseline="30000"/>
              <a:t>-1</a:t>
            </a:r>
            <a:r>
              <a:rPr lang="en-US" altLang="en-US"/>
              <a:t> = 1/k = 1/7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Division of matrices is not defined since there may be </a:t>
            </a:r>
            <a:r>
              <a:rPr lang="en-US" altLang="en-US" b="1"/>
              <a:t>AB</a:t>
            </a:r>
            <a:r>
              <a:rPr lang="en-US" altLang="en-US"/>
              <a:t> = </a:t>
            </a:r>
            <a:r>
              <a:rPr lang="en-US" altLang="en-US" b="1"/>
              <a:t>AC</a:t>
            </a:r>
            <a:r>
              <a:rPr lang="en-US" altLang="en-US"/>
              <a:t> while 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C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Instead matrix inversion is used. 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 inverse of a square matrix, </a:t>
            </a:r>
            <a:r>
              <a:rPr lang="en-US" altLang="en-US" b="1"/>
              <a:t>A</a:t>
            </a:r>
            <a:r>
              <a:rPr lang="en-US" altLang="en-US"/>
              <a:t>, if it exists, is the unique matrix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where: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7109" name="Line 5">
            <a:extLst>
              <a:ext uri="{FF2B5EF4-FFF2-40B4-BE49-F238E27FC236}">
                <a16:creationId xmlns:a16="http://schemas.microsoft.com/office/drawing/2014/main" id="{7923E94E-119E-4F4E-808E-4238DFDC00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38862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D777D8-3D6E-4414-8044-987148D364F3}"/>
                  </a:ext>
                </a:extLst>
              </p14:cNvPr>
              <p14:cNvContentPartPr/>
              <p14:nvPr/>
            </p14:nvContentPartPr>
            <p14:xfrm>
              <a:off x="3607560" y="6188400"/>
              <a:ext cx="1581120" cy="45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D777D8-3D6E-4414-8044-987148D364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98200" y="6179040"/>
                <a:ext cx="1599840" cy="6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071B7BC-58D3-4E28-A39A-9ADB5F2D43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AC8158EC-3A55-4FCE-977E-230F885E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48132" name="Object 4">
            <a:extLst>
              <a:ext uri="{FF2B5EF4-FFF2-40B4-BE49-F238E27FC236}">
                <a16:creationId xmlns:a16="http://schemas.microsoft.com/office/drawing/2014/main" id="{8EEA9614-810A-4535-95B5-428FC6B3B4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524000"/>
          <a:ext cx="27162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3" imgW="1028520" imgH="939600" progId="Equation.3">
                  <p:embed/>
                </p:oleObj>
              </mc:Choice>
              <mc:Fallback>
                <p:oleObj name="Equation" r:id="rId3" imgW="102852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2716213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5">
            <a:extLst>
              <a:ext uri="{FF2B5EF4-FFF2-40B4-BE49-F238E27FC236}">
                <a16:creationId xmlns:a16="http://schemas.microsoft.com/office/drawing/2014/main" id="{6444E0FA-ED0E-42EE-AEE2-2C53A09DD1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4343400"/>
          <a:ext cx="3657600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5" imgW="1638000" imgH="939600" progId="Equation.3">
                  <p:embed/>
                </p:oleObj>
              </mc:Choice>
              <mc:Fallback>
                <p:oleObj name="Equation" r:id="rId5" imgW="163800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343400"/>
                        <a:ext cx="3657600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 Box 6">
            <a:extLst>
              <a:ext uri="{FF2B5EF4-FFF2-40B4-BE49-F238E27FC236}">
                <a16:creationId xmlns:a16="http://schemas.microsoft.com/office/drawing/2014/main" id="{F977345E-5CEE-4F10-A4AD-4298AA906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Because: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ADA0AA-B47D-4439-BA3A-797C1C549F79}"/>
                  </a:ext>
                </a:extLst>
              </p14:cNvPr>
              <p14:cNvContentPartPr/>
              <p14:nvPr/>
            </p14:nvContentPartPr>
            <p14:xfrm>
              <a:off x="1875240" y="1919880"/>
              <a:ext cx="4197600" cy="4590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ADA0AA-B47D-4439-BA3A-797C1C549F7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65880" y="1910520"/>
                <a:ext cx="4216320" cy="460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AE876C-13E8-4015-95C1-3B1DC0083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2B7E7FC7-28C1-4635-BEBC-2FF941B7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1534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matrix is denoted by a bold capital letter and the elements within the matrix are denoted by lower case letters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e.g. matrix [</a:t>
            </a:r>
            <a:r>
              <a:rPr lang="en-US" altLang="en-US" b="1"/>
              <a:t>A</a:t>
            </a:r>
            <a:r>
              <a:rPr lang="en-US" altLang="en-US"/>
              <a:t>] with elements a</a:t>
            </a:r>
            <a:r>
              <a:rPr lang="en-US" altLang="en-US" baseline="-25000"/>
              <a:t>ij</a:t>
            </a:r>
            <a:endParaRPr lang="en-US" altLang="en-US"/>
          </a:p>
        </p:txBody>
      </p:sp>
      <p:graphicFrame>
        <p:nvGraphicFramePr>
          <p:cNvPr id="6148" name="Object 4">
            <a:extLst>
              <a:ext uri="{FF2B5EF4-FFF2-40B4-BE49-F238E27FC236}">
                <a16:creationId xmlns:a16="http://schemas.microsoft.com/office/drawing/2014/main" id="{ACCDEB40-C387-4C0E-BBF2-2FEABB0A4A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667000"/>
          <a:ext cx="4572000" cy="299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6" name="Equation" r:id="rId3" imgW="1434960" imgH="939600" progId="Equation.3">
                  <p:embed/>
                </p:oleObj>
              </mc:Choice>
              <mc:Fallback>
                <p:oleObj name="Equation" r:id="rId3" imgW="14349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667000"/>
                        <a:ext cx="4572000" cy="299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>
            <a:extLst>
              <a:ext uri="{FF2B5EF4-FFF2-40B4-BE49-F238E27FC236}">
                <a16:creationId xmlns:a16="http://schemas.microsoft.com/office/drawing/2014/main" id="{81632E4C-C825-4F7D-82F9-7F3B5205F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853113"/>
            <a:ext cx="47244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 goes from 1 to m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j goes from 1 to n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39E89AC8-1090-4836-BE57-55248CBBA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0"/>
            <a:ext cx="1219200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-25000"/>
              <a:t>mxn</a:t>
            </a:r>
            <a:r>
              <a:rPr lang="en-US" altLang="en-US"/>
              <a:t>=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baseline="-25000"/>
              <a:t>m</a:t>
            </a:r>
            <a:r>
              <a:rPr lang="en-US" altLang="en-US" b="1"/>
              <a:t>A</a:t>
            </a:r>
            <a:r>
              <a:rPr lang="en-US" altLang="en-US" baseline="30000"/>
              <a:t>n</a:t>
            </a:r>
          </a:p>
          <a:p>
            <a:pPr>
              <a:spcBef>
                <a:spcPct val="50000"/>
              </a:spcBef>
            </a:pPr>
            <a:endParaRPr lang="en-US" altLang="en-US" baseline="-25000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FEA1238-F783-4330-86C4-079DA78EA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6593D0E3-1C72-4F6D-B94D-D85E896DF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90600"/>
            <a:ext cx="5410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Properties of the inverse: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/>
          </a:p>
        </p:txBody>
      </p:sp>
      <p:graphicFrame>
        <p:nvGraphicFramePr>
          <p:cNvPr id="49156" name="Object 4">
            <a:extLst>
              <a:ext uri="{FF2B5EF4-FFF2-40B4-BE49-F238E27FC236}">
                <a16:creationId xmlns:a16="http://schemas.microsoft.com/office/drawing/2014/main" id="{201288E2-DB10-491B-9885-F869F02566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524000"/>
          <a:ext cx="26416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4" name="Equation" r:id="rId3" imgW="1015920" imgH="1143000" progId="Equation.3">
                  <p:embed/>
                </p:oleObj>
              </mc:Choice>
              <mc:Fallback>
                <p:oleObj name="Equation" r:id="rId3" imgW="1015920" imgH="114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26416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Text Box 5">
            <a:extLst>
              <a:ext uri="{FF2B5EF4-FFF2-40B4-BE49-F238E27FC236}">
                <a16:creationId xmlns:a16="http://schemas.microsoft.com/office/drawing/2014/main" id="{8216AD38-7287-453B-861D-870485B80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85344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square matrix that has an inverse is called a nonsingular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matrix that does not have an inverse is called a singular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Square matrices have inverses except when the determinant is zero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When the determinant of a matrix is zero the matrix is singular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D373268-8ACF-4106-BF0F-EBF8E6DC1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4D021D2A-18D9-44B9-A541-1A3D5D3AA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DETERMINANT OF A MATRIX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5A86B655-2EA8-430D-A8CA-48A6E24B0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7924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To compute the inverse of a matrix, the determinant is required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Each square matrix </a:t>
            </a:r>
            <a:r>
              <a:rPr lang="en-US" altLang="en-US" b="1"/>
              <a:t>A</a:t>
            </a:r>
            <a:r>
              <a:rPr lang="en-US" altLang="en-US"/>
              <a:t> has a unit scalar value called the determinant of </a:t>
            </a:r>
            <a:r>
              <a:rPr lang="en-US" altLang="en-US" b="1"/>
              <a:t>A</a:t>
            </a:r>
            <a:r>
              <a:rPr lang="en-US" altLang="en-US"/>
              <a:t>, denoted by det </a:t>
            </a:r>
            <a:r>
              <a:rPr lang="en-US" altLang="en-US" b="1"/>
              <a:t>A</a:t>
            </a:r>
            <a:r>
              <a:rPr lang="en-US" altLang="en-US"/>
              <a:t> or </a:t>
            </a:r>
            <a:r>
              <a:rPr lang="en-US" altLang="en-US" b="1"/>
              <a:t>|A|</a:t>
            </a:r>
            <a:endParaRPr lang="en-US" altLang="en-US"/>
          </a:p>
        </p:txBody>
      </p:sp>
      <p:graphicFrame>
        <p:nvGraphicFramePr>
          <p:cNvPr id="50181" name="Object 5">
            <a:extLst>
              <a:ext uri="{FF2B5EF4-FFF2-40B4-BE49-F238E27FC236}">
                <a16:creationId xmlns:a16="http://schemas.microsoft.com/office/drawing/2014/main" id="{B8BCF28E-812E-495B-9814-E0592848AE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3352800"/>
          <a:ext cx="1701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Equation" r:id="rId3" imgW="723600" imgH="939600" progId="Equation.3">
                  <p:embed/>
                </p:oleObj>
              </mc:Choice>
              <mc:Fallback>
                <p:oleObj name="Equation" r:id="rId3" imgW="72360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1701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>
            <a:extLst>
              <a:ext uri="{FF2B5EF4-FFF2-40B4-BE49-F238E27FC236}">
                <a16:creationId xmlns:a16="http://schemas.microsoft.com/office/drawing/2014/main" id="{D6E85426-1C47-496E-A1E3-F45EF819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</a:t>
            </a:r>
          </a:p>
        </p:txBody>
      </p:sp>
      <p:sp>
        <p:nvSpPr>
          <p:cNvPr id="50183" name="Text Box 7">
            <a:extLst>
              <a:ext uri="{FF2B5EF4-FFF2-40B4-BE49-F238E27FC236}">
                <a16:creationId xmlns:a16="http://schemas.microsoft.com/office/drawing/2014/main" id="{3B2D4767-8E63-4CAE-A8AA-D924197DF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AA50C7B-3B36-4F53-BE7C-34D50DE86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F0096949-A0A6-4916-85CD-B94C4EA68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305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= [</a:t>
            </a:r>
            <a:r>
              <a:rPr lang="en-US" altLang="en-US" b="1"/>
              <a:t>A</a:t>
            </a:r>
            <a:r>
              <a:rPr lang="en-US" altLang="en-US"/>
              <a:t>] is a single element (1x1), then the determinant is defined as the value of the element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Then |</a:t>
            </a:r>
            <a:r>
              <a:rPr lang="en-US" altLang="en-US" b="1"/>
              <a:t>A</a:t>
            </a:r>
            <a:r>
              <a:rPr lang="en-US" altLang="en-US"/>
              <a:t>| =det </a:t>
            </a:r>
            <a:r>
              <a:rPr lang="en-US" altLang="en-US" b="1"/>
              <a:t>A</a:t>
            </a:r>
            <a:r>
              <a:rPr lang="en-US" altLang="en-US"/>
              <a:t> =  a</a:t>
            </a:r>
            <a:r>
              <a:rPr lang="en-US" altLang="en-US" baseline="-25000"/>
              <a:t>11</a:t>
            </a: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is (n x n), its determinant may be defined in terms of  order (n-1) or less.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EDF9C60-C0CF-48AA-BC7D-DCEA305D8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1BB21DC1-0B6B-4D83-AD08-275FD02B8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031875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3300"/>
                </a:solidFill>
              </a:rPr>
              <a:t>MINORS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0E3BE334-728C-4365-B3CA-66197B236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001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is an n x n matrix and one row and one column are deleted, the resulting matrix is an (n-1) x (n-1) submatrix of </a:t>
            </a:r>
            <a:r>
              <a:rPr lang="en-US" altLang="en-US" b="1"/>
              <a:t>A</a:t>
            </a:r>
            <a:r>
              <a:rPr lang="en-US" altLang="en-US"/>
              <a:t>. 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 determinant of such a submatrix is called a minor of </a:t>
            </a:r>
            <a:r>
              <a:rPr lang="en-US" altLang="en-US" b="1"/>
              <a:t>A</a:t>
            </a:r>
            <a:r>
              <a:rPr lang="en-US" altLang="en-US"/>
              <a:t> and is designated by m</a:t>
            </a:r>
            <a:r>
              <a:rPr lang="en-US" altLang="en-US" i="1" baseline="-25000"/>
              <a:t>ij</a:t>
            </a:r>
            <a:r>
              <a:rPr lang="en-US" altLang="en-US"/>
              <a:t> , where </a:t>
            </a:r>
            <a:r>
              <a:rPr lang="en-US" altLang="en-US" i="1"/>
              <a:t>i</a:t>
            </a:r>
            <a:r>
              <a:rPr lang="en-US" altLang="en-US"/>
              <a:t> and </a:t>
            </a:r>
            <a:r>
              <a:rPr lang="en-US" altLang="en-US" i="1"/>
              <a:t>j</a:t>
            </a:r>
            <a:r>
              <a:rPr lang="en-US" altLang="en-US"/>
              <a:t> correspond to the deleted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row and column, respectively.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m</a:t>
            </a:r>
            <a:r>
              <a:rPr lang="en-US" altLang="en-US" i="1" baseline="-25000"/>
              <a:t>ij</a:t>
            </a:r>
            <a:r>
              <a:rPr lang="en-US" altLang="en-US"/>
              <a:t> is the minor of the element a</a:t>
            </a:r>
            <a:r>
              <a:rPr lang="en-US" altLang="en-US" i="1" baseline="-25000"/>
              <a:t>ij</a:t>
            </a:r>
            <a:r>
              <a:rPr lang="en-US" altLang="en-US"/>
              <a:t> in </a:t>
            </a:r>
            <a:r>
              <a:rPr lang="en-US" altLang="en-US" b="1"/>
              <a:t>A</a:t>
            </a:r>
            <a:r>
              <a:rPr lang="en-US" altLang="en-US"/>
              <a:t>.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91CF705-F3CF-4884-AC52-FC4D80E23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53251" name="Object 3">
            <a:extLst>
              <a:ext uri="{FF2B5EF4-FFF2-40B4-BE49-F238E27FC236}">
                <a16:creationId xmlns:a16="http://schemas.microsoft.com/office/drawing/2014/main" id="{E49A1F5B-B555-4449-8E18-44A3F84422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1219200"/>
          <a:ext cx="32766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Equation" r:id="rId3" imgW="1257120" imgH="711000" progId="Equation.3">
                  <p:embed/>
                </p:oleObj>
              </mc:Choice>
              <mc:Fallback>
                <p:oleObj name="Equation" r:id="rId3" imgW="125712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19200"/>
                        <a:ext cx="3276600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Text Box 4">
            <a:extLst>
              <a:ext uri="{FF2B5EF4-FFF2-40B4-BE49-F238E27FC236}">
                <a16:creationId xmlns:a16="http://schemas.microsoft.com/office/drawing/2014/main" id="{EE7C0218-CB78-45FF-921A-BC3EF408B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0400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Each element in </a:t>
            </a:r>
            <a:r>
              <a:rPr lang="en-US" altLang="en-US" b="1"/>
              <a:t>A</a:t>
            </a:r>
            <a:r>
              <a:rPr lang="en-US" altLang="en-US"/>
              <a:t> has a minor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Delete first row and column from  </a:t>
            </a:r>
            <a:r>
              <a:rPr lang="en-US" altLang="en-US" b="1"/>
              <a:t>A</a:t>
            </a:r>
            <a:r>
              <a:rPr lang="en-US" altLang="en-US"/>
              <a:t> . 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The determinant of the remaining 2 x 2 submatrix is the minor of a</a:t>
            </a:r>
            <a:r>
              <a:rPr lang="en-US" altLang="en-US" b="1" baseline="-25000">
                <a:solidFill>
                  <a:schemeClr val="accent2"/>
                </a:solidFill>
              </a:rPr>
              <a:t>11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088E6BEF-BD79-4C6D-8898-38EDA7A69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eg.</a:t>
            </a:r>
          </a:p>
        </p:txBody>
      </p:sp>
      <p:graphicFrame>
        <p:nvGraphicFramePr>
          <p:cNvPr id="53254" name="Object 6">
            <a:extLst>
              <a:ext uri="{FF2B5EF4-FFF2-40B4-BE49-F238E27FC236}">
                <a16:creationId xmlns:a16="http://schemas.microsoft.com/office/drawing/2014/main" id="{77C0F351-885F-49B4-9DC9-AA4076E712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49530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Equation" r:id="rId5" imgW="952200" imgH="482400" progId="Equation.3">
                  <p:embed/>
                </p:oleObj>
              </mc:Choice>
              <mc:Fallback>
                <p:oleObj name="Equation" r:id="rId5" imgW="9522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9530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BFFE10-BB1E-43FE-8052-6A951769345B}"/>
                  </a:ext>
                </a:extLst>
              </p14:cNvPr>
              <p14:cNvContentPartPr/>
              <p14:nvPr/>
            </p14:nvContentPartPr>
            <p14:xfrm>
              <a:off x="2446920" y="1027080"/>
              <a:ext cx="2518560" cy="2143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BFFE10-BB1E-43FE-8052-6A951769345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37560" y="1017720"/>
                <a:ext cx="2537280" cy="216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80FB7285-D384-41CD-82AB-137B3D6A0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2A64B189-6B9A-4D79-907B-9B627BD10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Therefore the minor of a</a:t>
            </a:r>
            <a:r>
              <a:rPr lang="en-US" altLang="en-US" baseline="-25000"/>
              <a:t>12</a:t>
            </a:r>
            <a:r>
              <a:rPr lang="en-US" altLang="en-US"/>
              <a:t> is: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2032B57F-BFF0-4777-A97B-50A7315A9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14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 the minor for a</a:t>
            </a:r>
            <a:r>
              <a:rPr lang="en-US" altLang="en-US" baseline="-25000"/>
              <a:t>13</a:t>
            </a:r>
            <a:r>
              <a:rPr lang="en-US" altLang="en-US"/>
              <a:t> is:</a:t>
            </a:r>
          </a:p>
        </p:txBody>
      </p:sp>
      <p:graphicFrame>
        <p:nvGraphicFramePr>
          <p:cNvPr id="54277" name="Object 5">
            <a:extLst>
              <a:ext uri="{FF2B5EF4-FFF2-40B4-BE49-F238E27FC236}">
                <a16:creationId xmlns:a16="http://schemas.microsoft.com/office/drawing/2014/main" id="{7E2AA80D-BEBD-4461-94B4-60D1AA5A96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9812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Equation" r:id="rId3" imgW="952200" imgH="482400" progId="Equation.3">
                  <p:embed/>
                </p:oleObj>
              </mc:Choice>
              <mc:Fallback>
                <p:oleObj name="Equation" r:id="rId3" imgW="95220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812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>
            <a:extLst>
              <a:ext uri="{FF2B5EF4-FFF2-40B4-BE49-F238E27FC236}">
                <a16:creationId xmlns:a16="http://schemas.microsoft.com/office/drawing/2014/main" id="{2468CD56-C9E2-436A-8789-F769EEDEBA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4196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Equation" r:id="rId5" imgW="952200" imgH="482400" progId="Equation.3">
                  <p:embed/>
                </p:oleObj>
              </mc:Choice>
              <mc:Fallback>
                <p:oleObj name="Equation" r:id="rId5" imgW="9522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196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56D494E-FA1E-4C92-A11B-FC34AB8AA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42BA3C13-893C-4D8C-A647-FD56B42D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COFACTORS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3A4827FC-6C0C-4B41-8421-1041B0688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cofactor C</a:t>
            </a:r>
            <a:r>
              <a:rPr lang="en-US" altLang="en-US" i="1" baseline="-25000"/>
              <a:t>ij</a:t>
            </a:r>
            <a:r>
              <a:rPr lang="en-US" altLang="en-US"/>
              <a:t> of an element a</a:t>
            </a:r>
            <a:r>
              <a:rPr lang="en-US" altLang="en-US" i="1" baseline="-25000"/>
              <a:t>ij</a:t>
            </a:r>
            <a:r>
              <a:rPr lang="en-US" altLang="en-US"/>
              <a:t> is defined as:</a:t>
            </a:r>
          </a:p>
        </p:txBody>
      </p:sp>
      <p:graphicFrame>
        <p:nvGraphicFramePr>
          <p:cNvPr id="55301" name="Object 5">
            <a:extLst>
              <a:ext uri="{FF2B5EF4-FFF2-40B4-BE49-F238E27FC236}">
                <a16:creationId xmlns:a16="http://schemas.microsoft.com/office/drawing/2014/main" id="{132ADFDD-4B6A-4817-BAE9-663B05232D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133600"/>
          <a:ext cx="24511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6" name="Equation" r:id="rId3" imgW="939600" imgH="253800" progId="Equation.3">
                  <p:embed/>
                </p:oleObj>
              </mc:Choice>
              <mc:Fallback>
                <p:oleObj name="Equation" r:id="rId3" imgW="93960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33600"/>
                        <a:ext cx="245110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Text Box 6">
            <a:extLst>
              <a:ext uri="{FF2B5EF4-FFF2-40B4-BE49-F238E27FC236}">
                <a16:creationId xmlns:a16="http://schemas.microsoft.com/office/drawing/2014/main" id="{B7C670BD-C1AC-4BEE-8CFB-C0F178C80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429000"/>
            <a:ext cx="8458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When the sum of a row number </a:t>
            </a:r>
            <a:r>
              <a:rPr lang="en-US" altLang="en-US" i="1"/>
              <a:t>i</a:t>
            </a:r>
            <a:r>
              <a:rPr lang="en-US" altLang="en-US"/>
              <a:t> and column </a:t>
            </a:r>
            <a:r>
              <a:rPr lang="en-US" altLang="en-US" i="1"/>
              <a:t>j</a:t>
            </a:r>
            <a:r>
              <a:rPr lang="en-US" altLang="en-US"/>
              <a:t> is even, c</a:t>
            </a:r>
            <a:r>
              <a:rPr lang="en-US" altLang="en-US" i="1" baseline="-25000"/>
              <a:t>ij</a:t>
            </a:r>
            <a:r>
              <a:rPr lang="en-US" altLang="en-US"/>
              <a:t> = m</a:t>
            </a:r>
            <a:r>
              <a:rPr lang="en-US" altLang="en-US" i="1" baseline="-25000"/>
              <a:t>ij</a:t>
            </a:r>
            <a:r>
              <a:rPr lang="en-US" altLang="en-US"/>
              <a:t> and when </a:t>
            </a:r>
            <a:r>
              <a:rPr lang="en-US" altLang="en-US" i="1"/>
              <a:t>i</a:t>
            </a:r>
            <a:r>
              <a:rPr lang="en-US" altLang="en-US"/>
              <a:t>+</a:t>
            </a:r>
            <a:r>
              <a:rPr lang="en-US" altLang="en-US" i="1"/>
              <a:t>j</a:t>
            </a:r>
            <a:r>
              <a:rPr lang="en-US" altLang="en-US"/>
              <a:t> is odd, c</a:t>
            </a:r>
            <a:r>
              <a:rPr lang="en-US" altLang="en-US" i="1" baseline="-25000"/>
              <a:t>ij</a:t>
            </a:r>
            <a:r>
              <a:rPr lang="en-US" altLang="en-US"/>
              <a:t> =-m</a:t>
            </a:r>
            <a:r>
              <a:rPr lang="en-US" altLang="en-US" i="1" baseline="-25000"/>
              <a:t>ij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55303" name="Object 7">
            <a:extLst>
              <a:ext uri="{FF2B5EF4-FFF2-40B4-BE49-F238E27FC236}">
                <a16:creationId xmlns:a16="http://schemas.microsoft.com/office/drawing/2014/main" id="{72A79C3C-B1D0-4EE6-9DA0-36783E37BC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4267200"/>
          <a:ext cx="5715000" cy="197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7" name="Equation" r:id="rId5" imgW="2133360" imgH="736560" progId="Equation.3">
                  <p:embed/>
                </p:oleObj>
              </mc:Choice>
              <mc:Fallback>
                <p:oleObj name="Equation" r:id="rId5" imgW="2133360" imgH="736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5715000" cy="197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DC1D4F3-7AAC-4A94-9859-6F6461034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F61F10A3-7F3F-4D96-86FA-887D38F1E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DETERMINANTS CONTINUED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D273CE42-E4FD-4F0F-8809-B512717E8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98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determinant of an n x n matrix </a:t>
            </a:r>
            <a:r>
              <a:rPr lang="en-US" altLang="en-US" b="1"/>
              <a:t>A</a:t>
            </a:r>
            <a:r>
              <a:rPr lang="en-US" altLang="en-US"/>
              <a:t> can now be defined as</a:t>
            </a:r>
          </a:p>
        </p:txBody>
      </p:sp>
      <p:graphicFrame>
        <p:nvGraphicFramePr>
          <p:cNvPr id="56325" name="Object 5">
            <a:extLst>
              <a:ext uri="{FF2B5EF4-FFF2-40B4-BE49-F238E27FC236}">
                <a16:creationId xmlns:a16="http://schemas.microsoft.com/office/drawing/2014/main" id="{A06BBF62-CDD4-41AE-A272-72263A2A0C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6788" y="2895600"/>
          <a:ext cx="637381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Equation" r:id="rId3" imgW="2298600" imgH="253800" progId="Equation.3">
                  <p:embed/>
                </p:oleObj>
              </mc:Choice>
              <mc:Fallback>
                <p:oleObj name="Equation" r:id="rId3" imgW="229860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895600"/>
                        <a:ext cx="637381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Text Box 6">
            <a:extLst>
              <a:ext uri="{FF2B5EF4-FFF2-40B4-BE49-F238E27FC236}">
                <a16:creationId xmlns:a16="http://schemas.microsoft.com/office/drawing/2014/main" id="{C1A7060C-309F-4298-96FD-8C46E79C0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8305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determinant of </a:t>
            </a:r>
            <a:r>
              <a:rPr lang="en-US" altLang="en-US" b="1"/>
              <a:t>A</a:t>
            </a:r>
            <a:r>
              <a:rPr lang="en-US" altLang="en-US"/>
              <a:t> is therefore the sum of the products of the elements of the first row of </a:t>
            </a:r>
            <a:r>
              <a:rPr lang="en-US" altLang="en-US" b="1"/>
              <a:t>A</a:t>
            </a:r>
            <a:r>
              <a:rPr lang="en-US" altLang="en-US"/>
              <a:t> and their corresponding cofactors.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(It is possible to define |</a:t>
            </a:r>
            <a:r>
              <a:rPr lang="en-US" altLang="en-US" b="1"/>
              <a:t>A</a:t>
            </a:r>
            <a:r>
              <a:rPr lang="en-US" altLang="en-US"/>
              <a:t>| in terms of any other row or column but for simplicity, the first row only is used)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0459BCF-3CF0-40D9-9E88-E3CA32D7C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5031D407-DC01-4557-8C3A-CDF537E10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Therefore the 2 x 2 matrix :</a:t>
            </a:r>
          </a:p>
        </p:txBody>
      </p:sp>
      <p:graphicFrame>
        <p:nvGraphicFramePr>
          <p:cNvPr id="57348" name="Object 4">
            <a:extLst>
              <a:ext uri="{FF2B5EF4-FFF2-40B4-BE49-F238E27FC236}">
                <a16:creationId xmlns:a16="http://schemas.microsoft.com/office/drawing/2014/main" id="{853DC3A8-38A5-426F-BB8F-9A35C5E04F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676400"/>
          <a:ext cx="257175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Equation" r:id="rId3" imgW="939600" imgH="482400" progId="Equation.3">
                  <p:embed/>
                </p:oleObj>
              </mc:Choice>
              <mc:Fallback>
                <p:oleObj name="Equation" r:id="rId3" imgW="939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76400"/>
                        <a:ext cx="257175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Text Box 5">
            <a:extLst>
              <a:ext uri="{FF2B5EF4-FFF2-40B4-BE49-F238E27FC236}">
                <a16:creationId xmlns:a16="http://schemas.microsoft.com/office/drawing/2014/main" id="{F652231C-4FE0-4BB4-B3BF-9271A3051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Has cofactors :</a:t>
            </a:r>
          </a:p>
        </p:txBody>
      </p:sp>
      <p:graphicFrame>
        <p:nvGraphicFramePr>
          <p:cNvPr id="57350" name="Object 6">
            <a:extLst>
              <a:ext uri="{FF2B5EF4-FFF2-40B4-BE49-F238E27FC236}">
                <a16:creationId xmlns:a16="http://schemas.microsoft.com/office/drawing/2014/main" id="{7F94A1A4-0526-416F-85FB-9287D99B81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7063" y="3429000"/>
          <a:ext cx="329406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0" name="Equation" r:id="rId5" imgW="1257120" imgH="253800" progId="Equation.3">
                  <p:embed/>
                </p:oleObj>
              </mc:Choice>
              <mc:Fallback>
                <p:oleObj name="Equation" r:id="rId5" imgW="125712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3429000"/>
                        <a:ext cx="3294062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>
            <a:extLst>
              <a:ext uri="{FF2B5EF4-FFF2-40B4-BE49-F238E27FC236}">
                <a16:creationId xmlns:a16="http://schemas.microsoft.com/office/drawing/2014/main" id="{485B72F4-829B-4D81-B9A8-E087364F7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And:</a:t>
            </a:r>
          </a:p>
        </p:txBody>
      </p:sp>
      <p:graphicFrame>
        <p:nvGraphicFramePr>
          <p:cNvPr id="57352" name="Object 8">
            <a:extLst>
              <a:ext uri="{FF2B5EF4-FFF2-40B4-BE49-F238E27FC236}">
                <a16:creationId xmlns:a16="http://schemas.microsoft.com/office/drawing/2014/main" id="{FB6C8C0D-FDF4-46BA-87FB-71ABD38906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4675" y="4419600"/>
          <a:ext cx="35496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1" name="Equation" r:id="rId7" imgW="1523880" imgH="253800" progId="Equation.3">
                  <p:embed/>
                </p:oleObj>
              </mc:Choice>
              <mc:Fallback>
                <p:oleObj name="Equation" r:id="rId7" imgW="1523880" imgH="253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4419600"/>
                        <a:ext cx="35496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Text Box 9">
            <a:extLst>
              <a:ext uri="{FF2B5EF4-FFF2-40B4-BE49-F238E27FC236}">
                <a16:creationId xmlns:a16="http://schemas.microsoft.com/office/drawing/2014/main" id="{AA549C48-C01A-47D1-A1BC-A06DFAFA4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81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 the determinant of </a:t>
            </a:r>
            <a:r>
              <a:rPr lang="en-US" altLang="en-US" b="1"/>
              <a:t>A</a:t>
            </a:r>
            <a:r>
              <a:rPr lang="en-US" altLang="en-US"/>
              <a:t> is: </a:t>
            </a:r>
          </a:p>
        </p:txBody>
      </p:sp>
      <p:graphicFrame>
        <p:nvGraphicFramePr>
          <p:cNvPr id="57354" name="Object 10">
            <a:extLst>
              <a:ext uri="{FF2B5EF4-FFF2-40B4-BE49-F238E27FC236}">
                <a16:creationId xmlns:a16="http://schemas.microsoft.com/office/drawing/2014/main" id="{D377C0DD-63E7-48BD-8DAB-EDE488DC10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5715000"/>
          <a:ext cx="57912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2" name="Equation" r:id="rId9" imgW="2082600" imgH="253800" progId="Equation.3">
                  <p:embed/>
                </p:oleObj>
              </mc:Choice>
              <mc:Fallback>
                <p:oleObj name="Equation" r:id="rId9" imgW="208260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15000"/>
                        <a:ext cx="57912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F05F3444-36AF-4CC8-B401-6FB4CAB03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5A97E324-860A-42A0-9D95-9E31396F6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 1:</a:t>
            </a:r>
          </a:p>
        </p:txBody>
      </p:sp>
      <p:graphicFrame>
        <p:nvGraphicFramePr>
          <p:cNvPr id="58372" name="Object 4">
            <a:extLst>
              <a:ext uri="{FF2B5EF4-FFF2-40B4-BE49-F238E27FC236}">
                <a16:creationId xmlns:a16="http://schemas.microsoft.com/office/drawing/2014/main" id="{A5CDE747-D79E-4DCC-A8A5-1CFA5705D4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1524000"/>
          <a:ext cx="17621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Equation" r:id="rId3" imgW="723600" imgH="457200" progId="Equation.3">
                  <p:embed/>
                </p:oleObj>
              </mc:Choice>
              <mc:Fallback>
                <p:oleObj name="Equation" r:id="rId3" imgW="7236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7621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>
            <a:extLst>
              <a:ext uri="{FF2B5EF4-FFF2-40B4-BE49-F238E27FC236}">
                <a16:creationId xmlns:a16="http://schemas.microsoft.com/office/drawing/2014/main" id="{8B115457-3D39-4E90-877E-E2F4F82B75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667000"/>
          <a:ext cx="35750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Equation" r:id="rId5" imgW="1358640" imgH="253800" progId="Equation.3">
                  <p:embed/>
                </p:oleObj>
              </mc:Choice>
              <mc:Fallback>
                <p:oleObj name="Equation" r:id="rId5" imgW="13586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35750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179498-286A-4236-AEE8-F4E7DE8471DF}"/>
                  </a:ext>
                </a:extLst>
              </p14:cNvPr>
              <p14:cNvContentPartPr/>
              <p14:nvPr/>
            </p14:nvContentPartPr>
            <p14:xfrm>
              <a:off x="1348560" y="1750320"/>
              <a:ext cx="2706120" cy="2170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179498-286A-4236-AEE8-F4E7DE8471D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9200" y="1740960"/>
                <a:ext cx="2724840" cy="218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C6B6EEE-9039-44BA-BE45-E2AB85A26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50A19789-BED9-46AA-AF40-C4D1E3D4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472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246A4B4B-1A55-41DD-BEDF-B0A15CDE9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7696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solidFill>
                  <a:schemeClr val="accent2"/>
                </a:solidFill>
              </a:rPr>
              <a:t>Column matrix or vector</a:t>
            </a:r>
            <a:r>
              <a:rPr lang="en-US" altLang="en-US" b="1"/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 number of rows may be any integer but the number of columns is always 1</a:t>
            </a:r>
          </a:p>
        </p:txBody>
      </p:sp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EAB6C625-B756-41FB-94B7-B3A90A49FB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657600"/>
          <a:ext cx="588963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3" imgW="253800" imgH="711000" progId="Equation.3">
                  <p:embed/>
                </p:oleObj>
              </mc:Choice>
              <mc:Fallback>
                <p:oleObj name="Equation" r:id="rId3" imgW="253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7600"/>
                        <a:ext cx="588963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>
            <a:extLst>
              <a:ext uri="{FF2B5EF4-FFF2-40B4-BE49-F238E27FC236}">
                <a16:creationId xmlns:a16="http://schemas.microsoft.com/office/drawing/2014/main" id="{8A3D3472-C0CD-4937-B3B5-7AA45F9208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3810000"/>
          <a:ext cx="10080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5" imgW="355320" imgH="457200" progId="Equation.3">
                  <p:embed/>
                </p:oleObj>
              </mc:Choice>
              <mc:Fallback>
                <p:oleObj name="Equation" r:id="rId5" imgW="35532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0"/>
                        <a:ext cx="10080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E2DB3AA4-D181-4679-A869-13187905E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21238" y="3586163"/>
          <a:ext cx="85407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7" imgW="368280" imgH="838080" progId="Equation.3">
                  <p:embed/>
                </p:oleObj>
              </mc:Choice>
              <mc:Fallback>
                <p:oleObj name="Equation" r:id="rId7" imgW="368280" imgH="838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3586163"/>
                        <a:ext cx="85407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0A12858-230F-4989-97C5-9473B3345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6FE76B4A-47CF-494D-ABD0-B904E4FE6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For a 3 x 3 matrix:</a:t>
            </a:r>
          </a:p>
        </p:txBody>
      </p:sp>
      <p:graphicFrame>
        <p:nvGraphicFramePr>
          <p:cNvPr id="59396" name="Object 4">
            <a:extLst>
              <a:ext uri="{FF2B5EF4-FFF2-40B4-BE49-F238E27FC236}">
                <a16:creationId xmlns:a16="http://schemas.microsoft.com/office/drawing/2014/main" id="{9E5D473A-AD3D-44A3-9D9C-05902C3209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219200"/>
          <a:ext cx="2913063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1" name="Equation" r:id="rId3" imgW="1257120" imgH="711000" progId="Equation.3">
                  <p:embed/>
                </p:oleObj>
              </mc:Choice>
              <mc:Fallback>
                <p:oleObj name="Equation" r:id="rId3" imgW="12571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2913063" cy="164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Text Box 5">
            <a:extLst>
              <a:ext uri="{FF2B5EF4-FFF2-40B4-BE49-F238E27FC236}">
                <a16:creationId xmlns:a16="http://schemas.microsoft.com/office/drawing/2014/main" id="{8B2E837C-EBBC-4CC5-823F-9FABC4901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cofactors of the first row are:</a:t>
            </a:r>
          </a:p>
        </p:txBody>
      </p:sp>
      <p:graphicFrame>
        <p:nvGraphicFramePr>
          <p:cNvPr id="59398" name="Object 6">
            <a:extLst>
              <a:ext uri="{FF2B5EF4-FFF2-40B4-BE49-F238E27FC236}">
                <a16:creationId xmlns:a16="http://schemas.microsoft.com/office/drawing/2014/main" id="{6B8C0EBE-7B29-4D47-8F8A-7636722153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39838" y="3275013"/>
          <a:ext cx="5370512" cy="358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2" name="Equation" r:id="rId5" imgW="2171520" imgH="1447560" progId="Equation.3">
                  <p:embed/>
                </p:oleObj>
              </mc:Choice>
              <mc:Fallback>
                <p:oleObj name="Equation" r:id="rId5" imgW="2171520" imgH="1447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275013"/>
                        <a:ext cx="5370512" cy="358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8349FE-EF58-4A80-A26C-0EE78017DF27}"/>
                  </a:ext>
                </a:extLst>
              </p14:cNvPr>
              <p14:cNvContentPartPr/>
              <p14:nvPr/>
            </p14:nvContentPartPr>
            <p14:xfrm>
              <a:off x="2009160" y="1321560"/>
              <a:ext cx="2482920" cy="1884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8349FE-EF58-4A80-A26C-0EE78017DF2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99800" y="1312200"/>
                <a:ext cx="2501640" cy="190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24E52DA-B866-4C28-A543-1DBB5F4CC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CBC87CEC-9207-4570-9B08-9E7BF5446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determinant of a matrix A is:</a:t>
            </a:r>
          </a:p>
        </p:txBody>
      </p:sp>
      <p:graphicFrame>
        <p:nvGraphicFramePr>
          <p:cNvPr id="60420" name="Object 4">
            <a:extLst>
              <a:ext uri="{FF2B5EF4-FFF2-40B4-BE49-F238E27FC236}">
                <a16:creationId xmlns:a16="http://schemas.microsoft.com/office/drawing/2014/main" id="{3611F76B-1090-42D9-A3D8-4B2F42A9A7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752600"/>
          <a:ext cx="57912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5" name="Equation" r:id="rId3" imgW="2082600" imgH="253800" progId="Equation.3">
                  <p:embed/>
                </p:oleObj>
              </mc:Choice>
              <mc:Fallback>
                <p:oleObj name="Equation" r:id="rId3" imgW="20826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57912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5">
            <a:extLst>
              <a:ext uri="{FF2B5EF4-FFF2-40B4-BE49-F238E27FC236}">
                <a16:creationId xmlns:a16="http://schemas.microsoft.com/office/drawing/2014/main" id="{F500CC2F-250B-4B5A-AC46-5CF55D59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Which by substituting for the cofactors in this case is:</a:t>
            </a:r>
          </a:p>
        </p:txBody>
      </p:sp>
      <p:graphicFrame>
        <p:nvGraphicFramePr>
          <p:cNvPr id="60422" name="Object 6">
            <a:extLst>
              <a:ext uri="{FF2B5EF4-FFF2-40B4-BE49-F238E27FC236}">
                <a16:creationId xmlns:a16="http://schemas.microsoft.com/office/drawing/2014/main" id="{AD7FB23E-4EC9-4148-A64C-64FE2CB5DA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276600"/>
          <a:ext cx="90805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Equation" r:id="rId5" imgW="3949560" imgH="253800" progId="Equation.3">
                  <p:embed/>
                </p:oleObj>
              </mc:Choice>
              <mc:Fallback>
                <p:oleObj name="Equation" r:id="rId5" imgW="394956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6600"/>
                        <a:ext cx="90805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06AD43C-35C1-4D6C-A8F2-2F2E1FA2F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75FAFC4A-7B26-4C0D-BB65-2E0B00FD7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 2:</a:t>
            </a:r>
          </a:p>
        </p:txBody>
      </p:sp>
      <p:graphicFrame>
        <p:nvGraphicFramePr>
          <p:cNvPr id="61444" name="Object 4">
            <a:extLst>
              <a:ext uri="{FF2B5EF4-FFF2-40B4-BE49-F238E27FC236}">
                <a16:creationId xmlns:a16="http://schemas.microsoft.com/office/drawing/2014/main" id="{71DD0CE9-9093-43F3-803E-AF28948B89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1981200"/>
          <a:ext cx="19050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3" imgW="1015920" imgH="711000" progId="Equation.3">
                  <p:embed/>
                </p:oleObj>
              </mc:Choice>
              <mc:Fallback>
                <p:oleObj name="Equation" r:id="rId3" imgW="1015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19050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5">
            <a:extLst>
              <a:ext uri="{FF2B5EF4-FFF2-40B4-BE49-F238E27FC236}">
                <a16:creationId xmlns:a16="http://schemas.microsoft.com/office/drawing/2014/main" id="{87AC65C9-3EEE-43C1-AB88-AF0C20ED1D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953000"/>
          <a:ext cx="76962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5" imgW="2489040" imgH="253800" progId="Equation.3">
                  <p:embed/>
                </p:oleObj>
              </mc:Choice>
              <mc:Fallback>
                <p:oleObj name="Equation" r:id="rId5" imgW="24890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76962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>
            <a:extLst>
              <a:ext uri="{FF2B5EF4-FFF2-40B4-BE49-F238E27FC236}">
                <a16:creationId xmlns:a16="http://schemas.microsoft.com/office/drawing/2014/main" id="{9EA736A6-1251-4E58-A345-A7E2CFEAC2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657600"/>
          <a:ext cx="90805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7" imgW="3949560" imgH="253800" progId="Equation.3">
                  <p:embed/>
                </p:oleObj>
              </mc:Choice>
              <mc:Fallback>
                <p:oleObj name="Equation" r:id="rId7" imgW="394956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57600"/>
                        <a:ext cx="90805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CD8DBF-7E2A-4CDE-9EF4-B89D042B9EA7}"/>
                  </a:ext>
                </a:extLst>
              </p14:cNvPr>
              <p14:cNvContentPartPr/>
              <p14:nvPr/>
            </p14:nvContentPartPr>
            <p14:xfrm>
              <a:off x="2348640" y="1678680"/>
              <a:ext cx="6536880" cy="4456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CD8DBF-7E2A-4CDE-9EF4-B89D042B9E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39280" y="1669320"/>
                <a:ext cx="6555600" cy="447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5EEB5DF2-1076-43D6-B76D-F5AFA3613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9E569B08-E6D4-42CA-972E-936C6025E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</a:rPr>
              <a:t>ADJOINT MATRICES</a:t>
            </a: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EB5D1369-8619-40ED-86F2-547B59EAE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458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A cofactor matrix </a:t>
            </a:r>
            <a:r>
              <a:rPr lang="en-US" altLang="en-US" b="1" dirty="0"/>
              <a:t>C</a:t>
            </a:r>
            <a:r>
              <a:rPr lang="en-US" altLang="en-US" dirty="0"/>
              <a:t> of a matrix </a:t>
            </a:r>
            <a:r>
              <a:rPr lang="en-US" altLang="en-US" b="1" dirty="0"/>
              <a:t>A</a:t>
            </a:r>
            <a:r>
              <a:rPr lang="en-US" altLang="en-US" dirty="0"/>
              <a:t> is the square matrix of the same order as </a:t>
            </a:r>
            <a:r>
              <a:rPr lang="en-US" altLang="en-US" b="1" dirty="0"/>
              <a:t>A</a:t>
            </a:r>
            <a:r>
              <a:rPr lang="en-US" altLang="en-US" dirty="0"/>
              <a:t> in which each element </a:t>
            </a:r>
            <a:r>
              <a:rPr lang="en-US" altLang="en-US" dirty="0" err="1"/>
              <a:t>a</a:t>
            </a:r>
            <a:r>
              <a:rPr lang="en-US" altLang="en-US" i="1" baseline="-25000" dirty="0" err="1"/>
              <a:t>ij</a:t>
            </a:r>
            <a:r>
              <a:rPr lang="en-US" altLang="en-US" dirty="0"/>
              <a:t> is replaced by its cofactor </a:t>
            </a:r>
            <a:r>
              <a:rPr lang="en-US" altLang="en-US" dirty="0" err="1"/>
              <a:t>c</a:t>
            </a:r>
            <a:r>
              <a:rPr lang="en-US" altLang="en-US" i="1" baseline="-25000" dirty="0" err="1"/>
              <a:t>ij</a:t>
            </a:r>
            <a:r>
              <a:rPr lang="en-US" altLang="en-US" dirty="0"/>
              <a:t> . 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AAD5E257-E234-47FF-AD5C-4553122A9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19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62470" name="Object 6">
            <a:extLst>
              <a:ext uri="{FF2B5EF4-FFF2-40B4-BE49-F238E27FC236}">
                <a16:creationId xmlns:a16="http://schemas.microsoft.com/office/drawing/2014/main" id="{67F3DF4E-AA8B-4C42-B70B-D8825FF14F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3124200"/>
          <a:ext cx="213042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3" imgW="825480" imgH="457200" progId="Equation.3">
                  <p:embed/>
                </p:oleObj>
              </mc:Choice>
              <mc:Fallback>
                <p:oleObj name="Equation" r:id="rId3" imgW="8254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124200"/>
                        <a:ext cx="213042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7">
            <a:extLst>
              <a:ext uri="{FF2B5EF4-FFF2-40B4-BE49-F238E27FC236}">
                <a16:creationId xmlns:a16="http://schemas.microsoft.com/office/drawing/2014/main" id="{3DC065BB-24A3-4A09-A624-05663B3E29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648200"/>
          <a:ext cx="214788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5" imgW="838080" imgH="457200" progId="Equation.3">
                  <p:embed/>
                </p:oleObj>
              </mc:Choice>
              <mc:Fallback>
                <p:oleObj name="Equation" r:id="rId5" imgW="8380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648200"/>
                        <a:ext cx="2147888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2" name="Text Box 8">
            <a:extLst>
              <a:ext uri="{FF2B5EF4-FFF2-40B4-BE49-F238E27FC236}">
                <a16:creationId xmlns:a16="http://schemas.microsoft.com/office/drawing/2014/main" id="{9389D7FF-6666-4548-8FA3-3222E7321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</a:t>
            </a:r>
          </a:p>
        </p:txBody>
      </p:sp>
      <p:sp>
        <p:nvSpPr>
          <p:cNvPr id="62473" name="Text Box 9">
            <a:extLst>
              <a:ext uri="{FF2B5EF4-FFF2-40B4-BE49-F238E27FC236}">
                <a16:creationId xmlns:a16="http://schemas.microsoft.com/office/drawing/2014/main" id="{D33BE487-D12F-4595-A96F-48806804C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cofactor C of A is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CC4715D-3F6F-47A9-AF2E-50417A4C8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36B25192-BB08-4C4F-9161-2A8F4B8D7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adjoint matrix of </a:t>
            </a:r>
            <a:r>
              <a:rPr lang="en-US" altLang="en-US" b="1"/>
              <a:t>A</a:t>
            </a:r>
            <a:r>
              <a:rPr lang="en-US" altLang="en-US"/>
              <a:t>, denoted by adj </a:t>
            </a:r>
            <a:r>
              <a:rPr lang="en-US" altLang="en-US" b="1"/>
              <a:t>A</a:t>
            </a:r>
            <a:r>
              <a:rPr lang="en-US" altLang="en-US"/>
              <a:t>, is the transpose of its cofactor matrix</a:t>
            </a:r>
          </a:p>
        </p:txBody>
      </p:sp>
      <p:graphicFrame>
        <p:nvGraphicFramePr>
          <p:cNvPr id="63492" name="Object 4">
            <a:extLst>
              <a:ext uri="{FF2B5EF4-FFF2-40B4-BE49-F238E27FC236}">
                <a16:creationId xmlns:a16="http://schemas.microsoft.com/office/drawing/2014/main" id="{93D58DCA-8FD0-4784-BA72-B7570B3BA8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52600"/>
          <a:ext cx="20066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3" imgW="660240" imgH="228600" progId="Equation.3">
                  <p:embed/>
                </p:oleObj>
              </mc:Choice>
              <mc:Fallback>
                <p:oleObj name="Equation" r:id="rId3" imgW="6602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20066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3" name="Text Box 5">
            <a:extLst>
              <a:ext uri="{FF2B5EF4-FFF2-40B4-BE49-F238E27FC236}">
                <a16:creationId xmlns:a16="http://schemas.microsoft.com/office/drawing/2014/main" id="{BF80611E-C912-40E2-881A-5B637DDF9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14600"/>
            <a:ext cx="5105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It can be shown that: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(adj </a:t>
            </a:r>
            <a:r>
              <a:rPr lang="en-US" altLang="en-US" b="1"/>
              <a:t>A</a:t>
            </a:r>
            <a:r>
              <a:rPr lang="en-US" altLang="en-US"/>
              <a:t>) = (adj</a:t>
            </a:r>
            <a:r>
              <a:rPr lang="en-US" altLang="en-US" b="1"/>
              <a:t>A</a:t>
            </a:r>
            <a:r>
              <a:rPr lang="en-US" altLang="en-US"/>
              <a:t>) </a:t>
            </a:r>
            <a:r>
              <a:rPr lang="en-US" altLang="en-US" b="1"/>
              <a:t>A</a:t>
            </a:r>
            <a:r>
              <a:rPr lang="en-US" altLang="en-US"/>
              <a:t> = |</a:t>
            </a:r>
            <a:r>
              <a:rPr lang="en-US" altLang="en-US" b="1"/>
              <a:t>A</a:t>
            </a:r>
            <a:r>
              <a:rPr lang="en-US" altLang="en-US"/>
              <a:t>| </a:t>
            </a:r>
            <a:r>
              <a:rPr lang="en-US" altLang="en-US" b="1"/>
              <a:t>I</a:t>
            </a:r>
          </a:p>
        </p:txBody>
      </p:sp>
      <p:sp>
        <p:nvSpPr>
          <p:cNvPr id="63494" name="Text Box 6">
            <a:extLst>
              <a:ext uri="{FF2B5EF4-FFF2-40B4-BE49-F238E27FC236}">
                <a16:creationId xmlns:a16="http://schemas.microsoft.com/office/drawing/2014/main" id="{0D7757C2-2837-45CC-BE74-20B1B1FCB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63495" name="Object 7">
            <a:extLst>
              <a:ext uri="{FF2B5EF4-FFF2-40B4-BE49-F238E27FC236}">
                <a16:creationId xmlns:a16="http://schemas.microsoft.com/office/drawing/2014/main" id="{20FD8698-4BAA-4220-9A88-A50521DDCD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886200"/>
          <a:ext cx="38100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Equation" r:id="rId5" imgW="1536480" imgH="1218960" progId="Equation.3">
                  <p:embed/>
                </p:oleObj>
              </mc:Choice>
              <mc:Fallback>
                <p:oleObj name="Equation" r:id="rId5" imgW="1536480" imgH="1218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86200"/>
                        <a:ext cx="3810000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5AE4D1C-4E5E-4147-8D7C-39FA13747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64515" name="Object 3">
            <a:extLst>
              <a:ext uri="{FF2B5EF4-FFF2-40B4-BE49-F238E27FC236}">
                <a16:creationId xmlns:a16="http://schemas.microsoft.com/office/drawing/2014/main" id="{F59EDF4D-E35D-4B4B-B9CE-CEB3588EE4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172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Equation" r:id="rId3" imgW="2819160" imgH="457200" progId="Equation.3">
                  <p:embed/>
                </p:oleObj>
              </mc:Choice>
              <mc:Fallback>
                <p:oleObj name="Equation" r:id="rId3" imgW="281916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1722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>
            <a:extLst>
              <a:ext uri="{FF2B5EF4-FFF2-40B4-BE49-F238E27FC236}">
                <a16:creationId xmlns:a16="http://schemas.microsoft.com/office/drawing/2014/main" id="{376C6181-A53D-490D-88AD-E85F5313F4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971800"/>
          <a:ext cx="63246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Equation" r:id="rId5" imgW="2819160" imgH="457200" progId="Equation.3">
                  <p:embed/>
                </p:oleObj>
              </mc:Choice>
              <mc:Fallback>
                <p:oleObj name="Equation" r:id="rId5" imgW="28191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63246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EC2F5E-E635-4121-B207-4228BAAD401F}"/>
                  </a:ext>
                </a:extLst>
              </p14:cNvPr>
              <p14:cNvContentPartPr/>
              <p14:nvPr/>
            </p14:nvContentPartPr>
            <p14:xfrm>
              <a:off x="2696760" y="1750320"/>
              <a:ext cx="3876120" cy="2331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EC2F5E-E635-4121-B207-4228BAAD401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87400" y="1740960"/>
                <a:ext cx="3894840" cy="2349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939A37A7-5AE1-499A-9B5B-A567A27CA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28803EA5-767C-4735-B2C3-56A2A6C31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USING THE ADJOINT MATRIX IN MATRIX INVERSION</a:t>
            </a:r>
          </a:p>
        </p:txBody>
      </p:sp>
      <p:graphicFrame>
        <p:nvGraphicFramePr>
          <p:cNvPr id="65540" name="Object 4">
            <a:extLst>
              <a:ext uri="{FF2B5EF4-FFF2-40B4-BE49-F238E27FC236}">
                <a16:creationId xmlns:a16="http://schemas.microsoft.com/office/drawing/2014/main" id="{B17058F5-BABE-4543-95CD-F96381AA55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4648200"/>
          <a:ext cx="1504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2" name="Equation" r:id="rId3" imgW="723600" imgH="444240" progId="Equation.3">
                  <p:embed/>
                </p:oleObj>
              </mc:Choice>
              <mc:Fallback>
                <p:oleObj name="Equation" r:id="rId3" imgW="7236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648200"/>
                        <a:ext cx="15049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1" name="Text Box 5">
            <a:extLst>
              <a:ext uri="{FF2B5EF4-FFF2-40B4-BE49-F238E27FC236}">
                <a16:creationId xmlns:a16="http://schemas.microsoft.com/office/drawing/2014/main" id="{AF857B95-3493-4799-A183-52F3CF7E4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Since 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F3423EF2-24F1-4EC6-A230-4C9A1CF50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133600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</p:txBody>
      </p:sp>
      <p:sp>
        <p:nvSpPr>
          <p:cNvPr id="65543" name="Text Box 7">
            <a:extLst>
              <a:ext uri="{FF2B5EF4-FFF2-40B4-BE49-F238E27FC236}">
                <a16:creationId xmlns:a16="http://schemas.microsoft.com/office/drawing/2014/main" id="{8C2E1B6B-7B91-4ED2-98BF-D7EC69C6C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19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sp>
        <p:nvSpPr>
          <p:cNvPr id="65544" name="Rectangle 8">
            <a:extLst>
              <a:ext uri="{FF2B5EF4-FFF2-40B4-BE49-F238E27FC236}">
                <a16:creationId xmlns:a16="http://schemas.microsoft.com/office/drawing/2014/main" id="{AE136FEB-E716-42F6-B161-8C5DE486A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00400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(adj </a:t>
            </a:r>
            <a:r>
              <a:rPr lang="en-US" altLang="en-US" b="1"/>
              <a:t>A</a:t>
            </a:r>
            <a:r>
              <a:rPr lang="en-US" altLang="en-US"/>
              <a:t>) = (adj</a:t>
            </a:r>
            <a:r>
              <a:rPr lang="en-US" altLang="en-US" b="1"/>
              <a:t>A</a:t>
            </a:r>
            <a:r>
              <a:rPr lang="en-US" altLang="en-US"/>
              <a:t>) </a:t>
            </a:r>
            <a:r>
              <a:rPr lang="en-US" altLang="en-US" b="1"/>
              <a:t>A</a:t>
            </a:r>
            <a:r>
              <a:rPr lang="en-US" altLang="en-US"/>
              <a:t> = |</a:t>
            </a:r>
            <a:r>
              <a:rPr lang="en-US" altLang="en-US" b="1"/>
              <a:t>A</a:t>
            </a:r>
            <a:r>
              <a:rPr lang="en-US" altLang="en-US"/>
              <a:t>| </a:t>
            </a:r>
            <a:r>
              <a:rPr lang="en-US" altLang="en-US" b="1"/>
              <a:t>I</a:t>
            </a:r>
          </a:p>
        </p:txBody>
      </p:sp>
      <p:sp>
        <p:nvSpPr>
          <p:cNvPr id="65545" name="Text Box 9">
            <a:extLst>
              <a:ext uri="{FF2B5EF4-FFF2-40B4-BE49-F238E27FC236}">
                <a16:creationId xmlns:a16="http://schemas.microsoft.com/office/drawing/2014/main" id="{DB8A8FE9-B01D-47E1-BB3E-99B519679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67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3509E6-EC5A-438A-81F9-EFC1EA1831ED}"/>
                  </a:ext>
                </a:extLst>
              </p14:cNvPr>
              <p14:cNvContentPartPr/>
              <p14:nvPr/>
            </p14:nvContentPartPr>
            <p14:xfrm>
              <a:off x="1536120" y="2544840"/>
              <a:ext cx="3429360" cy="3438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3509E6-EC5A-438A-81F9-EFC1EA1831E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26760" y="2535480"/>
                <a:ext cx="3448080" cy="3457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1F7B22E-41C2-4EEB-AC2E-889EF6262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85CFF4E3-DCB0-4A94-AA11-5ABCBF11A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</a:t>
            </a:r>
          </a:p>
        </p:txBody>
      </p:sp>
      <p:graphicFrame>
        <p:nvGraphicFramePr>
          <p:cNvPr id="66564" name="Object 4">
            <a:extLst>
              <a:ext uri="{FF2B5EF4-FFF2-40B4-BE49-F238E27FC236}">
                <a16:creationId xmlns:a16="http://schemas.microsoft.com/office/drawing/2014/main" id="{24F1A647-0801-40A7-89F9-A6A3D6AE1D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819400"/>
          <a:ext cx="4572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3" name="Equation" r:id="rId3" imgW="2031840" imgH="457200" progId="Equation.3">
                  <p:embed/>
                </p:oleObj>
              </mc:Choice>
              <mc:Fallback>
                <p:oleObj name="Equation" r:id="rId3" imgW="20318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4572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565" name="Picture 5">
            <a:extLst>
              <a:ext uri="{FF2B5EF4-FFF2-40B4-BE49-F238E27FC236}">
                <a16:creationId xmlns:a16="http://schemas.microsoft.com/office/drawing/2014/main" id="{8CCD3A04-99FE-480E-84B6-6D6119496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12192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6" name="Text Box 6">
            <a:extLst>
              <a:ext uri="{FF2B5EF4-FFF2-40B4-BE49-F238E27FC236}">
                <a16:creationId xmlns:a16="http://schemas.microsoft.com/office/drawing/2014/main" id="{3D2D13CD-0C6F-40F0-B5F9-96ACEDDAB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28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</a:p>
        </p:txBody>
      </p:sp>
      <p:sp>
        <p:nvSpPr>
          <p:cNvPr id="66567" name="Text Box 7">
            <a:extLst>
              <a:ext uri="{FF2B5EF4-FFF2-40B4-BE49-F238E27FC236}">
                <a16:creationId xmlns:a16="http://schemas.microsoft.com/office/drawing/2014/main" id="{9EA77667-B7C1-4A3F-B3DC-40AE7548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62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To check</a:t>
            </a:r>
          </a:p>
        </p:txBody>
      </p:sp>
      <p:sp>
        <p:nvSpPr>
          <p:cNvPr id="66568" name="Rectangle 8">
            <a:extLst>
              <a:ext uri="{FF2B5EF4-FFF2-40B4-BE49-F238E27FC236}">
                <a16:creationId xmlns:a16="http://schemas.microsoft.com/office/drawing/2014/main" id="{89A68231-7FF5-4B95-9A12-A89C90FF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0386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pPr eaLnBrk="0" hangingPunct="0"/>
            <a:endParaRPr lang="en-US" altLang="en-US"/>
          </a:p>
        </p:txBody>
      </p:sp>
      <p:sp>
        <p:nvSpPr>
          <p:cNvPr id="66569" name="Rectangle 9">
            <a:extLst>
              <a:ext uri="{FF2B5EF4-FFF2-40B4-BE49-F238E27FC236}">
                <a16:creationId xmlns:a16="http://schemas.microsoft.com/office/drawing/2014/main" id="{B8ABD88B-3A1F-454C-BC9F-DAF1798B9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6570" name="Object 10">
            <a:extLst>
              <a:ext uri="{FF2B5EF4-FFF2-40B4-BE49-F238E27FC236}">
                <a16:creationId xmlns:a16="http://schemas.microsoft.com/office/drawing/2014/main" id="{900537CE-F982-4549-90E0-8EEF45F186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572000"/>
          <a:ext cx="58293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4" name="Equation" r:id="rId6" imgW="2590560" imgH="939600" progId="Equation.3">
                  <p:embed/>
                </p:oleObj>
              </mc:Choice>
              <mc:Fallback>
                <p:oleObj name="Equation" r:id="rId6" imgW="2590560" imgH="939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72000"/>
                        <a:ext cx="582930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107D95-3707-4E32-A983-C4799955C72C}"/>
                  </a:ext>
                </a:extLst>
              </p14:cNvPr>
              <p14:cNvContentPartPr/>
              <p14:nvPr/>
            </p14:nvContentPartPr>
            <p14:xfrm>
              <a:off x="1652040" y="1821600"/>
              <a:ext cx="4527720" cy="2125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107D95-3707-4E32-A983-C4799955C72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42680" y="1812240"/>
                <a:ext cx="4546440" cy="214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1DEFAAB-A0E7-4D93-9345-CED18521E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A0CF3020-E23C-480C-BFD0-32DA07571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 2</a:t>
            </a:r>
          </a:p>
        </p:txBody>
      </p:sp>
      <p:graphicFrame>
        <p:nvGraphicFramePr>
          <p:cNvPr id="67588" name="Object 4">
            <a:extLst>
              <a:ext uri="{FF2B5EF4-FFF2-40B4-BE49-F238E27FC236}">
                <a16:creationId xmlns:a16="http://schemas.microsoft.com/office/drawing/2014/main" id="{56E73919-D9FC-4BDD-A93B-2C868E5535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600200"/>
          <a:ext cx="2209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Equation" r:id="rId3" imgW="1104840" imgH="711000" progId="Equation.3">
                  <p:embed/>
                </p:oleObj>
              </mc:Choice>
              <mc:Fallback>
                <p:oleObj name="Equation" r:id="rId3" imgW="110484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22098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Text Box 5">
            <a:extLst>
              <a:ext uri="{FF2B5EF4-FFF2-40B4-BE49-F238E27FC236}">
                <a16:creationId xmlns:a16="http://schemas.microsoft.com/office/drawing/2014/main" id="{3C6085E7-756F-4149-B94E-BC642AF9A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814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|</a:t>
            </a:r>
            <a:r>
              <a:rPr lang="en-US" altLang="en-US" b="1"/>
              <a:t>A</a:t>
            </a:r>
            <a:r>
              <a:rPr lang="en-US" altLang="en-US"/>
              <a:t>| = (3)(-1-0)-(-1)(-2-0)+(1)(4-1) = -2</a:t>
            </a:r>
          </a:p>
        </p:txBody>
      </p:sp>
      <p:graphicFrame>
        <p:nvGraphicFramePr>
          <p:cNvPr id="67590" name="Object 6">
            <a:extLst>
              <a:ext uri="{FF2B5EF4-FFF2-40B4-BE49-F238E27FC236}">
                <a16:creationId xmlns:a16="http://schemas.microsoft.com/office/drawing/2014/main" id="{41164CBE-CBB1-43AF-9EA4-28CAC30461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876800"/>
          <a:ext cx="160020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Equation" r:id="rId5" imgW="736560" imgH="685800" progId="Equation.3">
                  <p:embed/>
                </p:oleObj>
              </mc:Choice>
              <mc:Fallback>
                <p:oleObj name="Equation" r:id="rId5" imgW="73656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1600200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Text Box 7">
            <a:extLst>
              <a:ext uri="{FF2B5EF4-FFF2-40B4-BE49-F238E27FC236}">
                <a16:creationId xmlns:a16="http://schemas.microsoft.com/office/drawing/2014/main" id="{E08EA40F-1547-4F91-83BA-5A4B52AF9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determinant of </a:t>
            </a:r>
            <a:r>
              <a:rPr lang="en-US" altLang="en-US" b="1"/>
              <a:t>A</a:t>
            </a:r>
            <a:r>
              <a:rPr lang="en-US" altLang="en-US"/>
              <a:t> is</a:t>
            </a:r>
          </a:p>
        </p:txBody>
      </p:sp>
      <p:sp>
        <p:nvSpPr>
          <p:cNvPr id="67592" name="Text Box 8">
            <a:extLst>
              <a:ext uri="{FF2B5EF4-FFF2-40B4-BE49-F238E27FC236}">
                <a16:creationId xmlns:a16="http://schemas.microsoft.com/office/drawing/2014/main" id="{35EFB16F-6DE2-4912-8B04-D0307781A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672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elements of the cofactor matrix are</a:t>
            </a:r>
          </a:p>
        </p:txBody>
      </p:sp>
      <p:graphicFrame>
        <p:nvGraphicFramePr>
          <p:cNvPr id="67593" name="Object 9">
            <a:extLst>
              <a:ext uri="{FF2B5EF4-FFF2-40B4-BE49-F238E27FC236}">
                <a16:creationId xmlns:a16="http://schemas.microsoft.com/office/drawing/2014/main" id="{AB0C74D0-D10F-4AB3-965D-BD7899027E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8613" y="4876800"/>
          <a:ext cx="1655762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Equation" r:id="rId7" imgW="761760" imgH="685800" progId="Equation.3">
                  <p:embed/>
                </p:oleObj>
              </mc:Choice>
              <mc:Fallback>
                <p:oleObj name="Equation" r:id="rId7" imgW="761760" imgH="685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3" y="4876800"/>
                        <a:ext cx="1655762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4" name="Object 10">
            <a:extLst>
              <a:ext uri="{FF2B5EF4-FFF2-40B4-BE49-F238E27FC236}">
                <a16:creationId xmlns:a16="http://schemas.microsoft.com/office/drawing/2014/main" id="{0ED5D36F-DC58-4DC7-9784-9502A2B8F5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97463" y="4876800"/>
          <a:ext cx="1462087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2" name="Equation" r:id="rId9" imgW="672840" imgH="685800" progId="Equation.3">
                  <p:embed/>
                </p:oleObj>
              </mc:Choice>
              <mc:Fallback>
                <p:oleObj name="Equation" r:id="rId9" imgW="672840" imgH="685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4876800"/>
                        <a:ext cx="1462087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7732A1-9E75-4110-9540-B4CA32ED2C9C}"/>
                  </a:ext>
                </a:extLst>
              </p14:cNvPr>
              <p14:cNvContentPartPr/>
              <p14:nvPr/>
            </p14:nvContentPartPr>
            <p14:xfrm>
              <a:off x="2589840" y="1384200"/>
              <a:ext cx="3750840" cy="4536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7732A1-9E75-4110-9540-B4CA32ED2C9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80480" y="1374840"/>
                <a:ext cx="3769560" cy="455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005AB44-B49B-4EE5-8AB0-41F66FCF4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graphicFrame>
        <p:nvGraphicFramePr>
          <p:cNvPr id="68611" name="Object 3">
            <a:extLst>
              <a:ext uri="{FF2B5EF4-FFF2-40B4-BE49-F238E27FC236}">
                <a16:creationId xmlns:a16="http://schemas.microsoft.com/office/drawing/2014/main" id="{EADDC0E5-16A6-4207-863B-B18D80F635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752600"/>
          <a:ext cx="25146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Equation" r:id="rId3" imgW="1257120" imgH="711000" progId="Equation.3">
                  <p:embed/>
                </p:oleObj>
              </mc:Choice>
              <mc:Fallback>
                <p:oleObj name="Equation" r:id="rId3" imgW="125712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52600"/>
                        <a:ext cx="25146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Text Box 4">
            <a:extLst>
              <a:ext uri="{FF2B5EF4-FFF2-40B4-BE49-F238E27FC236}">
                <a16:creationId xmlns:a16="http://schemas.microsoft.com/office/drawing/2014/main" id="{C4D5B893-94B8-4EE4-82EA-28BB7373E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cofactor matrix is therefore</a:t>
            </a: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FF81B8CE-425F-4CF7-BF71-7FF20502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so</a:t>
            </a:r>
          </a:p>
        </p:txBody>
      </p:sp>
      <p:graphicFrame>
        <p:nvGraphicFramePr>
          <p:cNvPr id="68614" name="Object 6">
            <a:extLst>
              <a:ext uri="{FF2B5EF4-FFF2-40B4-BE49-F238E27FC236}">
                <a16:creationId xmlns:a16="http://schemas.microsoft.com/office/drawing/2014/main" id="{634D0D69-3A65-4D95-AA79-317A71DBB4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505200"/>
          <a:ext cx="3479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Equation" r:id="rId5" imgW="1739880" imgH="711000" progId="Equation.3">
                  <p:embed/>
                </p:oleObj>
              </mc:Choice>
              <mc:Fallback>
                <p:oleObj name="Equation" r:id="rId5" imgW="173988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34798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5" name="Text Box 7">
            <a:extLst>
              <a:ext uri="{FF2B5EF4-FFF2-40B4-BE49-F238E27FC236}">
                <a16:creationId xmlns:a16="http://schemas.microsoft.com/office/drawing/2014/main" id="{BCC65BF2-6E7F-40A4-BBDD-82C56210E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2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68616" name="Object 8">
            <a:extLst>
              <a:ext uri="{FF2B5EF4-FFF2-40B4-BE49-F238E27FC236}">
                <a16:creationId xmlns:a16="http://schemas.microsoft.com/office/drawing/2014/main" id="{5F4A4F3A-4F7F-42E1-AD32-CF27DD7335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5181600"/>
          <a:ext cx="69342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7" name="Equation" r:id="rId7" imgW="3466800" imgH="711000" progId="Equation.3">
                  <p:embed/>
                </p:oleObj>
              </mc:Choice>
              <mc:Fallback>
                <p:oleObj name="Equation" r:id="rId7" imgW="3466800" imgH="711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181600"/>
                        <a:ext cx="69342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4426D9-D8F1-4B9A-B2F0-2ADADDD1BF32}"/>
                  </a:ext>
                </a:extLst>
              </p14:cNvPr>
              <p14:cNvContentPartPr/>
              <p14:nvPr/>
            </p14:nvContentPartPr>
            <p14:xfrm>
              <a:off x="2598840" y="3375360"/>
              <a:ext cx="5456160" cy="3527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4426D9-D8F1-4B9A-B2F0-2ADADDD1BF3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89480" y="3366000"/>
                <a:ext cx="5474880" cy="354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80914CF-D57E-4727-A073-154B64141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6FC3FFC-8ABE-4A35-A234-4756EF0CE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92200"/>
            <a:ext cx="3917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9578106-37F5-4D34-B743-24E62D209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81200"/>
            <a:ext cx="6858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2.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</a:rPr>
              <a:t>Row matrix or vector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Any number of columns but only one row</a:t>
            </a:r>
          </a:p>
        </p:txBody>
      </p:sp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id="{1B44469E-9F00-4989-B109-ED1ED8B2CE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429000"/>
          <a:ext cx="17335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3" imgW="571320" imgH="215640" progId="Equation.3">
                  <p:embed/>
                </p:oleObj>
              </mc:Choice>
              <mc:Fallback>
                <p:oleObj name="Equation" r:id="rId3" imgW="5713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29000"/>
                        <a:ext cx="17335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id="{8803D20F-26C5-4D11-900E-F3D65CA9D9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3429000"/>
          <a:ext cx="23241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5" imgW="838080" imgH="215640" progId="Equation.3">
                  <p:embed/>
                </p:oleObj>
              </mc:Choice>
              <mc:Fallback>
                <p:oleObj name="Equation" r:id="rId5" imgW="8380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429000"/>
                        <a:ext cx="23241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>
            <a:extLst>
              <a:ext uri="{FF2B5EF4-FFF2-40B4-BE49-F238E27FC236}">
                <a16:creationId xmlns:a16="http://schemas.microsoft.com/office/drawing/2014/main" id="{AADBB1D5-5A6B-43E2-B004-4DDDD5848B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572000"/>
          <a:ext cx="38385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7" imgW="1384200" imgH="228600" progId="Equation.3">
                  <p:embed/>
                </p:oleObj>
              </mc:Choice>
              <mc:Fallback>
                <p:oleObj name="Equation" r:id="rId7" imgW="1384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38385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E23F899-785F-444D-9CE2-80231FFB6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Matrices - Operations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4847C9BA-E326-45BC-9DF9-6181B2D2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result can be checked using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F56FA63A-2DEA-4611-8D55-4A7AC3E9B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pPr eaLnBrk="0" hangingPunct="0"/>
            <a:endParaRPr lang="en-US" altLang="en-US"/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62003575-F7AC-49D8-AB98-B85FE7FB9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8382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determinant of a matrix must not be zero for the inverse to exist as there will not be a solution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Nonsingular matrices have non-zero determinants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Singular matrices have zero determinants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1EF6918-DDDD-4F4E-86BF-B00E1B4E6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Matrix Inversion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3A4E3ADF-8036-4583-AD7C-88BF6AB5E2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Simple 2 x 2 case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C9E03362-BCFB-46D1-94D8-C9CAEAE47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5B0955CB-875D-4187-A6A8-17826B23C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graphicFrame>
        <p:nvGraphicFramePr>
          <p:cNvPr id="71684" name="Object 4">
            <a:extLst>
              <a:ext uri="{FF2B5EF4-FFF2-40B4-BE49-F238E27FC236}">
                <a16:creationId xmlns:a16="http://schemas.microsoft.com/office/drawing/2014/main" id="{BDB1F2A0-5953-4B85-A108-360D35ACEE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600200"/>
          <a:ext cx="17526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8" name="Equation" r:id="rId3" imgW="749160" imgH="457200" progId="Equation.3">
                  <p:embed/>
                </p:oleObj>
              </mc:Choice>
              <mc:Fallback>
                <p:oleObj name="Equation" r:id="rId3" imgW="7491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17526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Text Box 5">
            <a:extLst>
              <a:ext uri="{FF2B5EF4-FFF2-40B4-BE49-F238E27FC236}">
                <a16:creationId xmlns:a16="http://schemas.microsoft.com/office/drawing/2014/main" id="{88A5734C-AE04-44A9-9BD8-1C616024F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71686" name="Object 6">
            <a:extLst>
              <a:ext uri="{FF2B5EF4-FFF2-40B4-BE49-F238E27FC236}">
                <a16:creationId xmlns:a16="http://schemas.microsoft.com/office/drawing/2014/main" id="{EB1DB237-1C24-4E9F-936B-AD255B3570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1600200"/>
          <a:ext cx="20193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9" name="Equation" r:id="rId5" imgW="863280" imgH="457200" progId="Equation.3">
                  <p:embed/>
                </p:oleObj>
              </mc:Choice>
              <mc:Fallback>
                <p:oleObj name="Equation" r:id="rId5" imgW="8632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20193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7" name="Text Box 7">
            <a:extLst>
              <a:ext uri="{FF2B5EF4-FFF2-40B4-BE49-F238E27FC236}">
                <a16:creationId xmlns:a16="http://schemas.microsoft.com/office/drawing/2014/main" id="{7B4AC4CF-897B-4FB0-AEDB-96DBC84C3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971800"/>
            <a:ext cx="3962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Since it is known that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4B14C08C-1258-4844-A9CD-8ECFA03C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91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  <p:graphicFrame>
        <p:nvGraphicFramePr>
          <p:cNvPr id="71689" name="Object 9">
            <a:extLst>
              <a:ext uri="{FF2B5EF4-FFF2-40B4-BE49-F238E27FC236}">
                <a16:creationId xmlns:a16="http://schemas.microsoft.com/office/drawing/2014/main" id="{D9A565B4-C922-40C9-BE2C-FDEA696936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724400"/>
          <a:ext cx="35655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Equation" r:id="rId7" imgW="1523880" imgH="457200" progId="Equation.3">
                  <p:embed/>
                </p:oleObj>
              </mc:Choice>
              <mc:Fallback>
                <p:oleObj name="Equation" r:id="rId7" imgW="152388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356552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D254E7-6039-4A9C-B5E9-097008F3F296}"/>
                  </a:ext>
                </a:extLst>
              </p14:cNvPr>
              <p14:cNvContentPartPr/>
              <p14:nvPr/>
            </p14:nvContentPartPr>
            <p14:xfrm>
              <a:off x="1553760" y="4607640"/>
              <a:ext cx="3420720" cy="1589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D254E7-6039-4A9C-B5E9-097008F3F29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44400" y="4598280"/>
                <a:ext cx="3439440" cy="160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B15525EF-8E1A-4EDA-AE9E-DA8197EC1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9DD28278-1678-480A-A8D7-C8D68FFD2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Multiplying gives</a:t>
            </a:r>
          </a:p>
        </p:txBody>
      </p:sp>
      <p:graphicFrame>
        <p:nvGraphicFramePr>
          <p:cNvPr id="72708" name="Object 4">
            <a:extLst>
              <a:ext uri="{FF2B5EF4-FFF2-40B4-BE49-F238E27FC236}">
                <a16:creationId xmlns:a16="http://schemas.microsoft.com/office/drawing/2014/main" id="{DEB42BEF-4F2F-4C67-B84D-2B9A2B5312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752600"/>
          <a:ext cx="1973263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3" name="Equation" r:id="rId3" imgW="723600" imgH="863280" progId="Equation.3">
                  <p:embed/>
                </p:oleObj>
              </mc:Choice>
              <mc:Fallback>
                <p:oleObj name="Equation" r:id="rId3" imgW="723600" imgH="863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1973263" cy="235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5">
            <a:extLst>
              <a:ext uri="{FF2B5EF4-FFF2-40B4-BE49-F238E27FC236}">
                <a16:creationId xmlns:a16="http://schemas.microsoft.com/office/drawing/2014/main" id="{49D12609-EE0D-49A7-A3CC-950C8D5266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029200"/>
          <a:ext cx="1828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4" name="Equation" r:id="rId5" imgW="787320" imgH="253800" progId="Equation.3">
                  <p:embed/>
                </p:oleObj>
              </mc:Choice>
              <mc:Fallback>
                <p:oleObj name="Equation" r:id="rId5" imgW="7873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029200"/>
                        <a:ext cx="18288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0" name="Text Box 6">
            <a:extLst>
              <a:ext uri="{FF2B5EF4-FFF2-40B4-BE49-F238E27FC236}">
                <a16:creationId xmlns:a16="http://schemas.microsoft.com/office/drawing/2014/main" id="{1ED3AE39-791C-4A4A-BCCC-9BBDD0AB9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It can simply be shown that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AD274242-34A4-409E-B8D5-D56B7250F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44F541B4-65AA-4D57-9469-024D59BA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thus</a:t>
            </a:r>
          </a:p>
        </p:txBody>
      </p:sp>
      <p:graphicFrame>
        <p:nvGraphicFramePr>
          <p:cNvPr id="73732" name="Object 4">
            <a:extLst>
              <a:ext uri="{FF2B5EF4-FFF2-40B4-BE49-F238E27FC236}">
                <a16:creationId xmlns:a16="http://schemas.microsoft.com/office/drawing/2014/main" id="{82A7A654-3D52-45E4-82EA-4B3F95AAFA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1676400"/>
          <a:ext cx="2525713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3" imgW="1079280" imgH="1676160" progId="Equation.3">
                  <p:embed/>
                </p:oleObj>
              </mc:Choice>
              <mc:Fallback>
                <p:oleObj name="Equation" r:id="rId3" imgW="1079280" imgH="1676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2525713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15C0B2CB-57CB-4CE5-B13A-049ECEAD77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74755" name="Object 3">
            <a:extLst>
              <a:ext uri="{FF2B5EF4-FFF2-40B4-BE49-F238E27FC236}">
                <a16:creationId xmlns:a16="http://schemas.microsoft.com/office/drawing/2014/main" id="{D1C5F125-0C34-44DC-935C-9EB2BBCCBF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1524000"/>
          <a:ext cx="300037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2" name="Equation" r:id="rId3" imgW="1282680" imgH="1676160" progId="Equation.3">
                  <p:embed/>
                </p:oleObj>
              </mc:Choice>
              <mc:Fallback>
                <p:oleObj name="Equation" r:id="rId3" imgW="1282680" imgH="1676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300037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787856B-F8BB-4C02-B463-4095C4255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75779" name="Object 3">
            <a:extLst>
              <a:ext uri="{FF2B5EF4-FFF2-40B4-BE49-F238E27FC236}">
                <a16:creationId xmlns:a16="http://schemas.microsoft.com/office/drawing/2014/main" id="{17A70F72-771E-4FD8-A883-4BBB4D5EC6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95388" y="1676400"/>
          <a:ext cx="303212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Equation" r:id="rId3" imgW="1295280" imgH="1676160" progId="Equation.3">
                  <p:embed/>
                </p:oleObj>
              </mc:Choice>
              <mc:Fallback>
                <p:oleObj name="Equation" r:id="rId3" imgW="1295280" imgH="1676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1676400"/>
                        <a:ext cx="303212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C10CDE76-332F-401A-BB8A-F1581794C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76803" name="Object 3">
            <a:extLst>
              <a:ext uri="{FF2B5EF4-FFF2-40B4-BE49-F238E27FC236}">
                <a16:creationId xmlns:a16="http://schemas.microsoft.com/office/drawing/2014/main" id="{D6440C26-56C1-43E5-BF92-B9D6232890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2088" y="1676400"/>
          <a:ext cx="2497137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0" name="Equation" r:id="rId3" imgW="1066680" imgH="1676160" progId="Equation.3">
                  <p:embed/>
                </p:oleObj>
              </mc:Choice>
              <mc:Fallback>
                <p:oleObj name="Equation" r:id="rId3" imgW="1066680" imgH="1676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1676400"/>
                        <a:ext cx="2497137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D980F03-B10B-4A6F-94BA-2A9B6F90C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DDB4C22F-7416-4B12-8B74-6CF8346D7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So that for a 2 x 2 matrix the inverse can be constructed in a simple fashion as</a:t>
            </a:r>
          </a:p>
        </p:txBody>
      </p:sp>
      <p:graphicFrame>
        <p:nvGraphicFramePr>
          <p:cNvPr id="77828" name="Object 4">
            <a:extLst>
              <a:ext uri="{FF2B5EF4-FFF2-40B4-BE49-F238E27FC236}">
                <a16:creationId xmlns:a16="http://schemas.microsoft.com/office/drawing/2014/main" id="{36FEB735-1AF4-43EB-BA34-A295E56F30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133600"/>
          <a:ext cx="3921125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Equation" r:id="rId3" imgW="1676160" imgH="888840" progId="Equation.3">
                  <p:embed/>
                </p:oleObj>
              </mc:Choice>
              <mc:Fallback>
                <p:oleObj name="Equation" r:id="rId3" imgW="167616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33600"/>
                        <a:ext cx="3921125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Text Box 5">
            <a:extLst>
              <a:ext uri="{FF2B5EF4-FFF2-40B4-BE49-F238E27FC236}">
                <a16:creationId xmlns:a16="http://schemas.microsoft.com/office/drawing/2014/main" id="{9A31EB99-C26D-4F7A-BC6C-82BEA6C8E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0"/>
            <a:ext cx="6172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Exchange elements of main diagonal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Change sign in elements off main diagonal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Divide resulting matrix by the determinant</a:t>
            </a:r>
          </a:p>
        </p:txBody>
      </p:sp>
      <p:graphicFrame>
        <p:nvGraphicFramePr>
          <p:cNvPr id="77830" name="Object 6">
            <a:extLst>
              <a:ext uri="{FF2B5EF4-FFF2-40B4-BE49-F238E27FC236}">
                <a16:creationId xmlns:a16="http://schemas.microsoft.com/office/drawing/2014/main" id="{353C1F66-CDC3-472A-8755-E635AA18F7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713" y="2514600"/>
          <a:ext cx="3290887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4" name="Equation" r:id="rId5" imgW="977760" imgH="457200" progId="Equation.3">
                  <p:embed/>
                </p:oleObj>
              </mc:Choice>
              <mc:Fallback>
                <p:oleObj name="Equation" r:id="rId5" imgW="9777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2514600"/>
                        <a:ext cx="3290887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B1FBB01-139A-4BDD-B15A-5A9158032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33EB2648-28F3-4592-A987-7EE49C6F9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 </a:t>
            </a: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127B2163-7EC7-463C-8591-F9D0F1739D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088" y="1524000"/>
          <a:ext cx="5464175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8" name="Equation" r:id="rId3" imgW="2336760" imgH="939600" progId="Equation.3">
                  <p:embed/>
                </p:oleObj>
              </mc:Choice>
              <mc:Fallback>
                <p:oleObj name="Equation" r:id="rId3" imgW="2336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1524000"/>
                        <a:ext cx="5464175" cy="219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3" name="Text Box 5">
            <a:extLst>
              <a:ext uri="{FF2B5EF4-FFF2-40B4-BE49-F238E27FC236}">
                <a16:creationId xmlns:a16="http://schemas.microsoft.com/office/drawing/2014/main" id="{C4C52FDA-7800-4A8F-800F-D4CEDED7A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Check inverse</a:t>
            </a: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AD291D4D-6A78-4676-9F8E-423ADC442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67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=</a:t>
            </a:r>
            <a:r>
              <a:rPr lang="en-US" altLang="en-US" b="1"/>
              <a:t>I</a:t>
            </a:r>
          </a:p>
        </p:txBody>
      </p:sp>
      <p:graphicFrame>
        <p:nvGraphicFramePr>
          <p:cNvPr id="78855" name="Object 7">
            <a:extLst>
              <a:ext uri="{FF2B5EF4-FFF2-40B4-BE49-F238E27FC236}">
                <a16:creationId xmlns:a16="http://schemas.microsoft.com/office/drawing/2014/main" id="{61DCE797-A659-45FE-BF24-71D36E87CD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5105400"/>
          <a:ext cx="5138738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9" name="Equation" r:id="rId5" imgW="2197080" imgH="685800" progId="Equation.3">
                  <p:embed/>
                </p:oleObj>
              </mc:Choice>
              <mc:Fallback>
                <p:oleObj name="Equation" r:id="rId5" imgW="219708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05400"/>
                        <a:ext cx="5138738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F2E5A3-67E0-49F0-A6A0-562784BAE896}"/>
                  </a:ext>
                </a:extLst>
              </p14:cNvPr>
              <p14:cNvContentPartPr/>
              <p14:nvPr/>
            </p14:nvContentPartPr>
            <p14:xfrm>
              <a:off x="1366200" y="2134080"/>
              <a:ext cx="4653000" cy="2179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F2E5A3-67E0-49F0-A6A0-562784BAE89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56840" y="2124720"/>
                <a:ext cx="4671720" cy="219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8F50A7-34B0-4ABB-A660-E2B046B4E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7061638-8239-4210-B726-952A58528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746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3597C834-A620-4D84-A973-AD1CD6BC3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7620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3. Rectangular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Contains more than one element and number of rows is not equal to the number of columns</a:t>
            </a:r>
          </a:p>
        </p:txBody>
      </p:sp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5AE6F3EA-78FD-4115-9AFC-992981D72E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31938" y="3646488"/>
          <a:ext cx="1141412" cy="216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3" imgW="583920" imgH="914400" progId="Equation.3">
                  <p:embed/>
                </p:oleObj>
              </mc:Choice>
              <mc:Fallback>
                <p:oleObj name="Equation" r:id="rId3" imgW="58392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3646488"/>
                        <a:ext cx="1141412" cy="216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>
            <a:extLst>
              <a:ext uri="{FF2B5EF4-FFF2-40B4-BE49-F238E27FC236}">
                <a16:creationId xmlns:a16="http://schemas.microsoft.com/office/drawing/2014/main" id="{2682E1A0-96DA-4A38-AC0F-C01A38C87A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7350" y="3321050"/>
          <a:ext cx="749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5" imgW="749160" imgH="215640" progId="Equation.3">
                  <p:embed/>
                </p:oleObj>
              </mc:Choice>
              <mc:Fallback>
                <p:oleObj name="Equation" r:id="rId5" imgW="7491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321050"/>
                        <a:ext cx="749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>
            <a:extLst>
              <a:ext uri="{FF2B5EF4-FFF2-40B4-BE49-F238E27FC236}">
                <a16:creationId xmlns:a16="http://schemas.microsoft.com/office/drawing/2014/main" id="{B246ECBB-C734-49DB-800A-8F8D68112A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3886200"/>
          <a:ext cx="30480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7" imgW="1117440" imgH="457200" progId="Equation.3">
                  <p:embed/>
                </p:oleObj>
              </mc:Choice>
              <mc:Fallback>
                <p:oleObj name="Equation" r:id="rId7" imgW="111744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200"/>
                        <a:ext cx="3048000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>
            <a:extLst>
              <a:ext uri="{FF2B5EF4-FFF2-40B4-BE49-F238E27FC236}">
                <a16:creationId xmlns:a16="http://schemas.microsoft.com/office/drawing/2014/main" id="{99CCC9D8-53F3-447C-BBAB-8C4028B4EE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5791200"/>
          <a:ext cx="1143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9" imgW="393480" imgH="152280" progId="Equation.3">
                  <p:embed/>
                </p:oleObj>
              </mc:Choice>
              <mc:Fallback>
                <p:oleObj name="Equation" r:id="rId9" imgW="393480" imgH="152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91200"/>
                        <a:ext cx="1143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F24A4340-1C98-499D-B71E-990AFCC96F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Matrices and Linear Equations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B944426-D369-4BF6-BFFA-D6D7921A92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Linear Equations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16BD51A7-7AA8-4760-8B70-13A5E3746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3F30BE86-302A-4DCF-A7D7-EBF53B1FD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14400"/>
            <a:ext cx="7620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Linear equations are common and important for survey problems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Matrices can be used to express these linear equations and aid in the computation of unknown values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Example</a:t>
            </a:r>
          </a:p>
          <a:p>
            <a:pPr>
              <a:spcBef>
                <a:spcPct val="50000"/>
              </a:spcBef>
            </a:pPr>
            <a:r>
              <a:rPr lang="en-US" altLang="en-US" i="1"/>
              <a:t>n</a:t>
            </a:r>
            <a:r>
              <a:rPr lang="en-US" altLang="en-US"/>
              <a:t> equations in </a:t>
            </a:r>
            <a:r>
              <a:rPr lang="en-US" altLang="en-US" i="1"/>
              <a:t>n</a:t>
            </a:r>
            <a:r>
              <a:rPr lang="en-US" altLang="en-US"/>
              <a:t> unknowns, the a</a:t>
            </a:r>
            <a:r>
              <a:rPr lang="en-US" altLang="en-US" i="1" baseline="-25000"/>
              <a:t>ij</a:t>
            </a:r>
            <a:r>
              <a:rPr lang="en-US" altLang="en-US"/>
              <a:t> are numerical coefficients, the b</a:t>
            </a:r>
            <a:r>
              <a:rPr lang="en-US" altLang="en-US" i="1" baseline="-25000"/>
              <a:t>i</a:t>
            </a:r>
            <a:r>
              <a:rPr lang="en-US" altLang="en-US"/>
              <a:t> are constants and the x</a:t>
            </a:r>
            <a:r>
              <a:rPr lang="en-US" altLang="en-US" i="1" baseline="-25000"/>
              <a:t>j</a:t>
            </a:r>
            <a:r>
              <a:rPr lang="en-US" altLang="en-US"/>
              <a:t> are unknowns</a:t>
            </a:r>
          </a:p>
        </p:txBody>
      </p:sp>
      <p:graphicFrame>
        <p:nvGraphicFramePr>
          <p:cNvPr id="80900" name="Object 4">
            <a:extLst>
              <a:ext uri="{FF2B5EF4-FFF2-40B4-BE49-F238E27FC236}">
                <a16:creationId xmlns:a16="http://schemas.microsoft.com/office/drawing/2014/main" id="{3D75BB46-D9F8-4DE1-82AB-A0B1A414BF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4343400"/>
          <a:ext cx="4648200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Equation" r:id="rId3" imgW="1790640" imgH="914400" progId="Equation.3">
                  <p:embed/>
                </p:oleObj>
              </mc:Choice>
              <mc:Fallback>
                <p:oleObj name="Equation" r:id="rId3" imgW="179064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43400"/>
                        <a:ext cx="4648200" cy="237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847C2B7-9811-453F-99A0-1FDC92E77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4F7A3CA6-4AFA-495C-B288-F0947AF47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858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equations may be expressed in the form</a:t>
            </a:r>
          </a:p>
          <a:p>
            <a:pPr algn="ctr">
              <a:spcBef>
                <a:spcPct val="50000"/>
              </a:spcBef>
            </a:pPr>
            <a:r>
              <a:rPr lang="en-US" altLang="en-US" b="1"/>
              <a:t>AX</a:t>
            </a:r>
            <a:r>
              <a:rPr lang="en-US" altLang="en-US"/>
              <a:t> = </a:t>
            </a:r>
            <a:r>
              <a:rPr lang="en-US" altLang="en-US" b="1"/>
              <a:t>B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where</a:t>
            </a:r>
          </a:p>
        </p:txBody>
      </p:sp>
      <p:graphicFrame>
        <p:nvGraphicFramePr>
          <p:cNvPr id="81924" name="Object 4">
            <a:extLst>
              <a:ext uri="{FF2B5EF4-FFF2-40B4-BE49-F238E27FC236}">
                <a16:creationId xmlns:a16="http://schemas.microsoft.com/office/drawing/2014/main" id="{E16A7745-DAC4-47EA-A71A-7C13DD63A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0750" y="3194050"/>
          <a:ext cx="463708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3" name="Equation" r:id="rId3" imgW="2070000" imgH="838080" progId="Equation.3">
                  <p:embed/>
                </p:oleObj>
              </mc:Choice>
              <mc:Fallback>
                <p:oleObj name="Equation" r:id="rId3" imgW="207000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3194050"/>
                        <a:ext cx="4637088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5" name="Text Box 5">
            <a:extLst>
              <a:ext uri="{FF2B5EF4-FFF2-40B4-BE49-F238E27FC236}">
                <a16:creationId xmlns:a16="http://schemas.microsoft.com/office/drawing/2014/main" id="{64F63A56-FF37-4C0E-8987-35D2E3F0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81926" name="Object 6">
            <a:extLst>
              <a:ext uri="{FF2B5EF4-FFF2-40B4-BE49-F238E27FC236}">
                <a16:creationId xmlns:a16="http://schemas.microsoft.com/office/drawing/2014/main" id="{5B79F39D-D78D-4431-AB23-7B74630C0E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6400" y="3276600"/>
          <a:ext cx="1117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4" name="Equation" r:id="rId5" imgW="558720" imgH="838080" progId="Equation.3">
                  <p:embed/>
                </p:oleObj>
              </mc:Choice>
              <mc:Fallback>
                <p:oleObj name="Equation" r:id="rId5" imgW="558720" imgH="838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3276600"/>
                        <a:ext cx="11176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7" name="Text Box 7">
            <a:extLst>
              <a:ext uri="{FF2B5EF4-FFF2-40B4-BE49-F238E27FC236}">
                <a16:creationId xmlns:a16="http://schemas.microsoft.com/office/drawing/2014/main" id="{272C6547-B910-4876-B917-76E1821E1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34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 x n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089D78A6-4173-4529-A10F-3FD7615AD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41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 x 1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98659A3B-91C2-47E9-B05A-C247AC8C9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334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 x 1</a:t>
            </a:r>
          </a:p>
        </p:txBody>
      </p:sp>
      <p:sp>
        <p:nvSpPr>
          <p:cNvPr id="81930" name="Text Box 10">
            <a:extLst>
              <a:ext uri="{FF2B5EF4-FFF2-40B4-BE49-F238E27FC236}">
                <a16:creationId xmlns:a16="http://schemas.microsoft.com/office/drawing/2014/main" id="{2AEEB0F6-B5EC-4521-A91A-859FB648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19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Number of unknowns = number of equations = n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58DBDF7-F757-40CD-AB7F-12797D03E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267F0822-AD72-4CD6-A949-0D7A9206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6106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If the determinant is nonzero, the equation can be solved to produce n numerical values for x that satisfy all the simultaneous equations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To solve, premultiply both sides of the equation by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which exists because </a:t>
            </a:r>
            <a:r>
              <a:rPr lang="en-US" altLang="en-US" b="1"/>
              <a:t>|A|</a:t>
            </a:r>
            <a:r>
              <a:rPr lang="en-US" altLang="en-US"/>
              <a:t> = </a:t>
            </a:r>
            <a:r>
              <a:rPr lang="en-US" altLang="en-US" b="1"/>
              <a:t>0</a:t>
            </a:r>
          </a:p>
        </p:txBody>
      </p:sp>
      <p:sp>
        <p:nvSpPr>
          <p:cNvPr id="82948" name="Line 4">
            <a:extLst>
              <a:ext uri="{FF2B5EF4-FFF2-40B4-BE49-F238E27FC236}">
                <a16:creationId xmlns:a16="http://schemas.microsoft.com/office/drawing/2014/main" id="{4E3A3455-9F02-42D3-9E25-CC172F0CB3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667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B267FC8C-A248-4E54-9B7F-D0457F8F6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AX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B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E3D17AC7-EDE2-4207-B831-31F920D29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Now since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C137AA3E-FF15-4C41-A5F6-776F14BF6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910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  <a:endParaRPr lang="en-US" altLang="en-US"/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CA0BFB76-4534-430D-9235-982FE1CC8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We get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E2A39FF6-DCC1-4221-A7DF-1DD35EB90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X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B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D7EBBC54-BD3B-4301-8CE9-E8B9B42A2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So if the inverse of the coefficient matrix is found, the unknowns, </a:t>
            </a:r>
            <a:r>
              <a:rPr lang="en-US" altLang="en-US" b="1"/>
              <a:t>X</a:t>
            </a:r>
            <a:r>
              <a:rPr lang="en-US" altLang="en-US"/>
              <a:t> would be determined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F40175C-6620-49A8-BFB6-ECF2D945B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CF798775-EB57-4584-A593-AC10AC33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</a:t>
            </a:r>
          </a:p>
        </p:txBody>
      </p:sp>
      <p:graphicFrame>
        <p:nvGraphicFramePr>
          <p:cNvPr id="83972" name="Object 4">
            <a:extLst>
              <a:ext uri="{FF2B5EF4-FFF2-40B4-BE49-F238E27FC236}">
                <a16:creationId xmlns:a16="http://schemas.microsoft.com/office/drawing/2014/main" id="{02215001-CD35-4A6C-BB4E-B15509BF28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524000"/>
          <a:ext cx="22860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3" imgW="1002960" imgH="685800" progId="Equation.3">
                  <p:embed/>
                </p:oleObj>
              </mc:Choice>
              <mc:Fallback>
                <p:oleObj name="Equation" r:id="rId3" imgW="100296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228600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>
            <a:extLst>
              <a:ext uri="{FF2B5EF4-FFF2-40B4-BE49-F238E27FC236}">
                <a16:creationId xmlns:a16="http://schemas.microsoft.com/office/drawing/2014/main" id="{499EFC96-A277-4423-B906-FD96274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528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equations can be expressed as</a:t>
            </a:r>
          </a:p>
        </p:txBody>
      </p:sp>
      <p:graphicFrame>
        <p:nvGraphicFramePr>
          <p:cNvPr id="83974" name="Object 6">
            <a:extLst>
              <a:ext uri="{FF2B5EF4-FFF2-40B4-BE49-F238E27FC236}">
                <a16:creationId xmlns:a16="http://schemas.microsoft.com/office/drawing/2014/main" id="{6B8111DF-24F6-4390-BC0A-B32755C467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038600"/>
          <a:ext cx="38862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8" name="Equation" r:id="rId5" imgW="1485720" imgH="711000" progId="Equation.3">
                  <p:embed/>
                </p:oleObj>
              </mc:Choice>
              <mc:Fallback>
                <p:oleObj name="Equation" r:id="rId5" imgW="148572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38600"/>
                        <a:ext cx="3886200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40A636-9CFC-420B-A700-BE99D82EC8E1}"/>
                  </a:ext>
                </a:extLst>
              </p14:cNvPr>
              <p14:cNvContentPartPr/>
              <p14:nvPr/>
            </p14:nvContentPartPr>
            <p14:xfrm>
              <a:off x="1661040" y="1125000"/>
              <a:ext cx="3590280" cy="2295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40A636-9CFC-420B-A700-BE99D82EC8E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51680" y="1115640"/>
                <a:ext cx="3609000" cy="2314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D4DF69C3-B6FE-4522-9EA9-E2E72BDE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8A67E133-6A3F-4CDA-B5D6-BA6095230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When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is computed the equation becomes</a:t>
            </a:r>
          </a:p>
        </p:txBody>
      </p:sp>
      <p:graphicFrame>
        <p:nvGraphicFramePr>
          <p:cNvPr id="84996" name="Object 4">
            <a:extLst>
              <a:ext uri="{FF2B5EF4-FFF2-40B4-BE49-F238E27FC236}">
                <a16:creationId xmlns:a16="http://schemas.microsoft.com/office/drawing/2014/main" id="{09C9C705-82FF-4785-8CF8-ACF41B1D7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0738" y="2057400"/>
          <a:ext cx="6762750" cy="175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1" name="Equation" r:id="rId3" imgW="2743200" imgH="711000" progId="Equation.3">
                  <p:embed/>
                </p:oleObj>
              </mc:Choice>
              <mc:Fallback>
                <p:oleObj name="Equation" r:id="rId3" imgW="274320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057400"/>
                        <a:ext cx="6762750" cy="175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7" name="Text Box 5">
            <a:extLst>
              <a:ext uri="{FF2B5EF4-FFF2-40B4-BE49-F238E27FC236}">
                <a16:creationId xmlns:a16="http://schemas.microsoft.com/office/drawing/2014/main" id="{23EA11F9-6BB3-42F9-A106-4EAEFCB95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38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Therefore </a:t>
            </a:r>
          </a:p>
        </p:txBody>
      </p:sp>
      <p:graphicFrame>
        <p:nvGraphicFramePr>
          <p:cNvPr id="84998" name="Object 6">
            <a:extLst>
              <a:ext uri="{FF2B5EF4-FFF2-40B4-BE49-F238E27FC236}">
                <a16:creationId xmlns:a16="http://schemas.microsoft.com/office/drawing/2014/main" id="{738801AB-E312-4BA5-989F-EC314017B3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4419600"/>
          <a:ext cx="11858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2" name="Equation" r:id="rId5" imgW="533160" imgH="685800" progId="Equation.3">
                  <p:embed/>
                </p:oleObj>
              </mc:Choice>
              <mc:Fallback>
                <p:oleObj name="Equation" r:id="rId5" imgW="53316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118586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9BFC9A5-29C5-43BB-9F50-EB92B8159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Linear Equations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DF161CB9-E4CA-43E1-9CFC-669B5B69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values for the unknowns should be checked by substitution back into the initial equations</a:t>
            </a:r>
          </a:p>
        </p:txBody>
      </p:sp>
      <p:graphicFrame>
        <p:nvGraphicFramePr>
          <p:cNvPr id="86020" name="Object 4">
            <a:extLst>
              <a:ext uri="{FF2B5EF4-FFF2-40B4-BE49-F238E27FC236}">
                <a16:creationId xmlns:a16="http://schemas.microsoft.com/office/drawing/2014/main" id="{186B0C1E-B504-4761-BDB9-88DA75E6C9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2209800"/>
          <a:ext cx="22860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1" name="Equation" r:id="rId3" imgW="1002960" imgH="685800" progId="Equation.3">
                  <p:embed/>
                </p:oleObj>
              </mc:Choice>
              <mc:Fallback>
                <p:oleObj name="Equation" r:id="rId3" imgW="100296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228600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>
            <a:extLst>
              <a:ext uri="{FF2B5EF4-FFF2-40B4-BE49-F238E27FC236}">
                <a16:creationId xmlns:a16="http://schemas.microsoft.com/office/drawing/2014/main" id="{683915BE-97C6-46F9-9C0B-8C1F79B734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4495800"/>
          <a:ext cx="32702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2" name="Equation" r:id="rId5" imgW="1434960" imgH="660240" progId="Equation.3">
                  <p:embed/>
                </p:oleObj>
              </mc:Choice>
              <mc:Fallback>
                <p:oleObj name="Equation" r:id="rId5" imgW="14349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95800"/>
                        <a:ext cx="3270250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>
            <a:extLst>
              <a:ext uri="{FF2B5EF4-FFF2-40B4-BE49-F238E27FC236}">
                <a16:creationId xmlns:a16="http://schemas.microsoft.com/office/drawing/2014/main" id="{35B7600D-85E8-4D73-8D89-52FF0EDD6A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286000"/>
          <a:ext cx="11858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3" name="Equation" r:id="rId7" imgW="533160" imgH="685800" progId="Equation.3">
                  <p:embed/>
                </p:oleObj>
              </mc:Choice>
              <mc:Fallback>
                <p:oleObj name="Equation" r:id="rId7" imgW="53316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118586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9BFC9A5-29C5-43BB-9F50-EB92B8159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90800"/>
            <a:ext cx="7772400" cy="1143000"/>
          </a:xfrm>
        </p:spPr>
        <p:txBody>
          <a:bodyPr/>
          <a:lstStyle/>
          <a:p>
            <a:r>
              <a:rPr lang="en-US" altLang="en-US" sz="6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1336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12BE520-5DB5-4400-817A-219CC3000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F6CA2D6-FE0A-4353-B842-7F2150475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1430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1237E1BB-9E71-453A-97FA-06B784018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7467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4. Square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The number of rows is equal to the number of columns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(a square matrix   </a:t>
            </a:r>
            <a:r>
              <a:rPr lang="en-US" altLang="en-US" b="1"/>
              <a:t>A</a:t>
            </a:r>
            <a:r>
              <a:rPr lang="en-US" altLang="en-US"/>
              <a:t>   has an order of m)</a:t>
            </a:r>
          </a:p>
        </p:txBody>
      </p:sp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AD25A532-6171-429B-98F9-A4F0F0CEC2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352800"/>
          <a:ext cx="1600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3" imgW="457200" imgH="457200" progId="Equation.3">
                  <p:embed/>
                </p:oleObj>
              </mc:Choice>
              <mc:Fallback>
                <p:oleObj name="Equation" r:id="rId3" imgW="4572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52800"/>
                        <a:ext cx="16002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C7B6109C-D0B8-4537-B658-15319740AF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3276600"/>
          <a:ext cx="19113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76600"/>
                        <a:ext cx="19113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>
            <a:extLst>
              <a:ext uri="{FF2B5EF4-FFF2-40B4-BE49-F238E27FC236}">
                <a16:creationId xmlns:a16="http://schemas.microsoft.com/office/drawing/2014/main" id="{8F5EF11C-9241-4B76-B689-669B941BF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9718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m x m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AF496579-6742-4FD3-82D9-C427523B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610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principal or main diagonal of a square matrix is composed of all elements a</a:t>
            </a:r>
            <a:r>
              <a:rPr lang="en-US" altLang="en-US" i="1" baseline="-25000"/>
              <a:t>ij</a:t>
            </a:r>
            <a:r>
              <a:rPr lang="en-US" altLang="en-US"/>
              <a:t> for which </a:t>
            </a:r>
            <a:r>
              <a:rPr lang="en-US" altLang="en-US" i="1"/>
              <a:t>i</a:t>
            </a:r>
            <a:r>
              <a:rPr lang="en-US" altLang="en-US"/>
              <a:t>=</a:t>
            </a:r>
            <a:r>
              <a:rPr lang="en-US" altLang="en-US" i="1"/>
              <a:t>j</a:t>
            </a:r>
          </a:p>
          <a:p>
            <a:pPr>
              <a:spcBef>
                <a:spcPct val="50000"/>
              </a:spcBef>
            </a:pPr>
            <a:endParaRPr lang="en-US" altLang="en-US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C30F52C-7C65-4951-83E4-AFE842D68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Matrices - Introduction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D5A74CC-43CE-4897-9638-DA9145436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EF5134E8-671C-4A18-92C0-BDC6C8E9F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8077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5. Diagonal matrix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 square matrix where all the elements are zero except those on the main diagonal</a:t>
            </a:r>
          </a:p>
        </p:txBody>
      </p:sp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31EFA012-ECD4-4BFF-8A9E-3055A7BFEB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581400"/>
          <a:ext cx="198278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6" name="Equation" r:id="rId3" imgW="685800" imgH="711000" progId="Equation.3">
                  <p:embed/>
                </p:oleObj>
              </mc:Choice>
              <mc:Fallback>
                <p:oleObj name="Equation" r:id="rId3" imgW="685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1982788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C588CC91-7E96-49A5-8CF0-59A0158E0C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3200400"/>
          <a:ext cx="240506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7" name="Equation" r:id="rId5" imgW="901440" imgH="914400" progId="Equation.3">
                  <p:embed/>
                </p:oleObj>
              </mc:Choice>
              <mc:Fallback>
                <p:oleObj name="Equation" r:id="rId5" imgW="90144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00400"/>
                        <a:ext cx="240506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>
            <a:extLst>
              <a:ext uri="{FF2B5EF4-FFF2-40B4-BE49-F238E27FC236}">
                <a16:creationId xmlns:a16="http://schemas.microsoft.com/office/drawing/2014/main" id="{96C10F5B-90D1-4ADB-B627-F624B570F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388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0 for some or all </a:t>
            </a:r>
            <a:r>
              <a:rPr lang="en-US" altLang="en-US" i="1"/>
              <a:t>i </a:t>
            </a:r>
            <a:r>
              <a:rPr lang="en-US" altLang="en-US"/>
              <a:t>= </a:t>
            </a:r>
            <a:r>
              <a:rPr lang="en-US" altLang="en-US" i="1"/>
              <a:t>j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704F9881-DDEE-45D7-86F4-D2D4D5293E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6248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2C1BE04E-C5F4-43C9-98EA-8BB90639E5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5715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477036-6117-4F38-B807-A2EE0FB4F0D6}"/>
                  </a:ext>
                </a:extLst>
              </p14:cNvPr>
              <p14:cNvContentPartPr/>
              <p14:nvPr/>
            </p14:nvContentPartPr>
            <p14:xfrm>
              <a:off x="1161000" y="3357720"/>
              <a:ext cx="5179680" cy="208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477036-6117-4F38-B807-A2EE0FB4F0D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51640" y="3348360"/>
                <a:ext cx="5198400" cy="2108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2446</Words>
  <Application>Microsoft Office PowerPoint</Application>
  <PresentationFormat>On-screen Show (4:3)</PresentationFormat>
  <Paragraphs>363</Paragraphs>
  <Slides>77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Times New Roman</vt:lpstr>
      <vt:lpstr>Default Design</vt:lpstr>
      <vt:lpstr>Equation</vt:lpstr>
      <vt:lpstr>PowerPoint Presentation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– Introduction</vt:lpstr>
      <vt:lpstr>Matrices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Matrix Inversion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  <vt:lpstr>Matrices and Linear Equations</vt:lpstr>
      <vt:lpstr>Linear Equations</vt:lpstr>
      <vt:lpstr>Linear Equations</vt:lpstr>
      <vt:lpstr>Linear Equations</vt:lpstr>
      <vt:lpstr>Linear Equations</vt:lpstr>
      <vt:lpstr>Linear Equations</vt:lpstr>
      <vt:lpstr>Linear Equations</vt:lpstr>
      <vt:lpstr>Thank You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charisse</dc:creator>
  <cp:lastModifiedBy>com</cp:lastModifiedBy>
  <cp:revision>22</cp:revision>
  <dcterms:created xsi:type="dcterms:W3CDTF">2003-10-06T17:25:12Z</dcterms:created>
  <dcterms:modified xsi:type="dcterms:W3CDTF">2020-05-06T07:08:27Z</dcterms:modified>
</cp:coreProperties>
</file>