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AA798-CE1F-46C5-92F1-DB85BA762A26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0828-CF54-4379-B1E5-29BB8EFCF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0828-CF54-4379-B1E5-29BB8EFCF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9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02F0F2-87A3-400C-A9F4-C3380EB1A2F2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07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1DFD-27DF-4535-9B7E-7413531C51A6}" type="datetime1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10C-5D14-4D49-9DEE-6C9759F08BE0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26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2FD-BAE2-4D93-9585-0545B51F0DC8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19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648F-335D-4284-82D6-99F303AE1221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5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A967-EAF1-4042-A7A4-EB63E2DBCE0D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9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EFF5-D90B-4439-8B06-259918A4CF9B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42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B577-EBD8-4781-B70C-5693D94486E4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25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D0DF-E4E4-4786-8C11-18FF6468A1A9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1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F389-AD4E-4977-93C3-F491D31DC247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7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C4B8-EA90-40DE-AA42-62830CB13EE8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8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8AD4-3A47-4AFB-97B6-6DAB7E147285}" type="datetime1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8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34F-F864-48E5-960A-774BC9984CA5}" type="datetime1">
              <a:rPr lang="en-GB" smtClean="0"/>
              <a:t>25/04/2020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92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4AB-90ED-4E68-BC9A-950A0CBD5BC2}" type="datetime1">
              <a:rPr lang="en-GB" smtClean="0"/>
              <a:t>25/04/2020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19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AFCF-8E04-470C-AFA9-0CA385675AD9}" type="datetime1">
              <a:rPr lang="en-GB" smtClean="0"/>
              <a:t>25/04/2020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78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E59-8ECF-4D7E-91BD-7736E2C9A560}" type="datetime1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0C94-2841-4393-AA79-65EBF322B973}" type="datetime1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6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0CEE25-689A-447A-A093-A3CF066C9B8B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Scientific Research and Research Methods </a:t>
            </a:r>
            <a:endParaRPr lang="en-GB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en-GB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</a:t>
            </a:r>
          </a:p>
          <a:p>
            <a:r>
              <a:rPr lang="en-GB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Assistant Professor </a:t>
            </a:r>
          </a:p>
          <a:p>
            <a:r>
              <a:rPr lang="en-GB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Raouf Mahmood </a:t>
            </a:r>
            <a:endParaRPr lang="en-GB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9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4. Predictions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446986"/>
            <a:ext cx="9601196" cy="37109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Mathematical Models: Empirical vs. Deterministic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459865"/>
            <a:ext cx="9601196" cy="35551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Understanding of Methodology and Methods: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2434107"/>
            <a:ext cx="9763125" cy="369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Method?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46986"/>
            <a:ext cx="9601196" cy="3644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Basic consideration!!!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59865"/>
            <a:ext cx="9601196" cy="35545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Quantitative </a:t>
            </a:r>
            <a:r>
              <a:rPr lang="en-GB" b="1" dirty="0" err="1" smtClean="0"/>
              <a:t>vs</a:t>
            </a:r>
            <a:r>
              <a:rPr lang="en-GB" b="1" dirty="0" smtClean="0"/>
              <a:t> Qualitative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7" y="2434107"/>
            <a:ext cx="9839458" cy="35398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Quantitative </a:t>
            </a:r>
            <a:r>
              <a:rPr lang="en-GB" b="1" dirty="0" err="1"/>
              <a:t>vs</a:t>
            </a:r>
            <a:r>
              <a:rPr lang="en-GB" b="1" dirty="0"/>
              <a:t> Qualitative Methods</a:t>
            </a:r>
            <a:r>
              <a:rPr lang="en-GB" b="1" dirty="0" smtClean="0"/>
              <a:t>(Continuation…)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59865"/>
            <a:ext cx="9601195" cy="35288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5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GB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Asst</a:t>
            </a:r>
            <a:r>
              <a:rPr lang="en-GB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Prof. Dr. Raouf Mahmood Raouf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Lecture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What is Scientific Research? </a:t>
            </a:r>
            <a:endParaRPr lang="en-GB" dirty="0"/>
          </a:p>
          <a:p>
            <a:r>
              <a:rPr lang="en-GB" b="1" dirty="0" smtClean="0"/>
              <a:t>Fundamental </a:t>
            </a:r>
            <a:r>
              <a:rPr lang="en-GB" b="1" dirty="0"/>
              <a:t>Principles of Scientific Research? </a:t>
            </a:r>
            <a:endParaRPr lang="en-GB" dirty="0"/>
          </a:p>
          <a:p>
            <a:r>
              <a:rPr lang="en-GB" b="1" dirty="0" smtClean="0"/>
              <a:t>Common </a:t>
            </a:r>
            <a:r>
              <a:rPr lang="en-GB" b="1" dirty="0"/>
              <a:t>Conceptions/Misconceptions About Scientific Research </a:t>
            </a:r>
            <a:endParaRPr lang="en-GB" dirty="0"/>
          </a:p>
          <a:p>
            <a:r>
              <a:rPr lang="en-GB" b="1" dirty="0" smtClean="0"/>
              <a:t>Basic </a:t>
            </a:r>
            <a:r>
              <a:rPr lang="en-GB" b="1" dirty="0"/>
              <a:t>Elements of the Scientific Methods </a:t>
            </a:r>
            <a:endParaRPr lang="en-GB" dirty="0"/>
          </a:p>
          <a:p>
            <a:r>
              <a:rPr lang="en-GB" b="1" dirty="0" smtClean="0"/>
              <a:t>Scientific </a:t>
            </a:r>
            <a:r>
              <a:rPr lang="en-GB" b="1" dirty="0"/>
              <a:t>Method of Research: </a:t>
            </a:r>
            <a:r>
              <a:rPr lang="en-GB" i="1" u="sng" dirty="0"/>
              <a:t>Four Steps</a:t>
            </a:r>
            <a:r>
              <a:rPr lang="en-GB" dirty="0"/>
              <a:t>: </a:t>
            </a:r>
          </a:p>
          <a:p>
            <a:r>
              <a:rPr lang="en-GB" b="1" dirty="0" smtClean="0"/>
              <a:t>Understanding </a:t>
            </a:r>
            <a:r>
              <a:rPr lang="en-GB" b="1" dirty="0"/>
              <a:t>of Methodology and Methods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7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Basic Elements of the Scientific Methods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21228"/>
            <a:ext cx="9601196" cy="35221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Types of Scientific Research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56041"/>
            <a:ext cx="9601196" cy="1381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4008968"/>
            <a:ext cx="9601195" cy="1866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Scientific Method of Research: </a:t>
            </a:r>
            <a:r>
              <a:rPr lang="en-GB" b="1" i="1" u="sng" dirty="0"/>
              <a:t>Four Steps: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66778"/>
            <a:ext cx="9601196" cy="34090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3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Observation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59865"/>
            <a:ext cx="9741793" cy="34308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Hypothesis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7" y="2434107"/>
            <a:ext cx="9711740" cy="34737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Hypothesis</a:t>
            </a:r>
            <a:r>
              <a:rPr lang="en-GB" b="1" dirty="0" smtClean="0"/>
              <a:t>(Continuation…)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79658"/>
            <a:ext cx="9601196" cy="34746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Experimental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52491"/>
            <a:ext cx="9601196" cy="33242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5627</TotalTime>
  <Words>138</Words>
  <Application>Microsoft Office PowerPoint</Application>
  <PresentationFormat>Widescreen</PresentationFormat>
  <Paragraphs>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Scientific Research and Research Methods </vt:lpstr>
      <vt:lpstr>Lecture Outline</vt:lpstr>
      <vt:lpstr>Basic Elements of the Scientific Methods </vt:lpstr>
      <vt:lpstr>Types of Scientific Research </vt:lpstr>
      <vt:lpstr>Scientific Method of Research: Four Steps: </vt:lpstr>
      <vt:lpstr>1. Observation </vt:lpstr>
      <vt:lpstr>2. Hypothesis </vt:lpstr>
      <vt:lpstr>2. Hypothesis(Continuation…) </vt:lpstr>
      <vt:lpstr>3. Experimental Testing</vt:lpstr>
      <vt:lpstr>4. Predictions</vt:lpstr>
      <vt:lpstr>Mathematical Models: Empirical vs. Deterministic</vt:lpstr>
      <vt:lpstr>Understanding of Methodology and Methods:</vt:lpstr>
      <vt:lpstr>Method?</vt:lpstr>
      <vt:lpstr>Basic consideration!!!</vt:lpstr>
      <vt:lpstr>Quantitative vs Qualitative Methods</vt:lpstr>
      <vt:lpstr>Quantitative vs Qualitative Methods(Continuation…)</vt:lpstr>
      <vt:lpstr>Thank you 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Raouf</dc:creator>
  <cp:lastModifiedBy>Raouf</cp:lastModifiedBy>
  <cp:revision>17</cp:revision>
  <dcterms:created xsi:type="dcterms:W3CDTF">2020-04-17T16:02:53Z</dcterms:created>
  <dcterms:modified xsi:type="dcterms:W3CDTF">2020-04-27T14:53:03Z</dcterms:modified>
</cp:coreProperties>
</file>