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6"/>
  </p:notesMasterIdLst>
  <p:sldIdLst>
    <p:sldId id="276" r:id="rId2"/>
    <p:sldId id="285" r:id="rId3"/>
    <p:sldId id="278" r:id="rId4"/>
    <p:sldId id="280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9437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9FD78A-E5FD-41EA-B269-2655F77E7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8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6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51D1-776B-4B62-B936-8A22CE7A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FCDE-F721-4E41-A011-FC653592FCF6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F28D-6EAB-4629-8D78-D0BCE3378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4AFF-43C5-41DE-893C-3B1F49D52501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202D-453F-412E-9793-DE8BCA4CB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3E22-5256-4223-9636-811E4706AC83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FD17-9FD9-4EAA-AB37-DE65C651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2E13-87E4-4030-BD1D-4066C236C339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D5F-46DD-4C1D-AE9A-6015F556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F506-11D5-4AC8-BEC4-9EAD602D1C9E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EFD1-DAAA-46D4-A102-9A326B08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0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8894-3728-4959-BD4A-72D6366FCA9C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BF74-7CC2-4CBD-BD70-DD85C3AF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1FD3-ABE9-4308-A379-DF9CE797EC8F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49BB-1C7C-4B1F-8EFE-E85DC973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3CE1-30FB-4104-811E-2CE1868B00AF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B7F8-E996-4697-82CE-297000F15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5214-6A02-4AB6-8A0B-16B72F93ED42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EC0A-E24C-46AF-A56E-9FC3B4EE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999C-B6C6-49E9-A8F0-44B4F4920DA9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7085-A3CC-4982-B799-D43B1F7B2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A832-C43B-4323-AFE0-70E872E0E1C4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B69B-0EAF-4000-8AD3-2D597D394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B94C-BD8E-416C-ACED-FC150F7572C0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8FC1-3A22-4805-8466-F1A492B1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5C00-9BCE-4266-87D7-184A657145AD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AE06-B20C-4B16-84A7-8637A77E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0967-B853-4D8B-A2DF-0D2943F06AEE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8326-0EBD-43E2-B21D-4EF193A4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5794-7DD1-43B7-A4F3-57F7824A3571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8C5A2-700B-46AE-B938-135F048D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51B18F-78CA-4331-A0B6-0EF89BF1279E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43F9D21-1E2E-4968-840E-3A7CFDA05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05800" cy="3874295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Finite differences method</a:t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_</a:t>
            </a: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partial Diff. </a:t>
            </a: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Equations_</a:t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Water </a:t>
            </a: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resources Eng. </a:t>
            </a: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Applications</a:t>
            </a: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Unsteady </a:t>
            </a: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state Laplace </a:t>
            </a: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Equation</a:t>
            </a:r>
            <a:endParaRPr kumimoji="1" lang="ar-IQ" sz="4400" b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6665" r="1111" b="3334"/>
          <a:stretch/>
        </p:blipFill>
        <p:spPr>
          <a:xfrm>
            <a:off x="2286000" y="457200"/>
            <a:ext cx="4800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/>
          <a:stretch/>
        </p:blipFill>
        <p:spPr>
          <a:xfrm>
            <a:off x="2362200" y="0"/>
            <a:ext cx="4781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5555" r="4074" b="3334"/>
          <a:stretch/>
        </p:blipFill>
        <p:spPr>
          <a:xfrm>
            <a:off x="2362200" y="152400"/>
            <a:ext cx="457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4935</TotalTime>
  <Words>4</Words>
  <Application>Microsoft Office PowerPoint</Application>
  <PresentationFormat>On-screen Show (4:3)</PresentationFormat>
  <Paragraphs>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Narrow</vt:lpstr>
      <vt:lpstr>Century Gothic</vt:lpstr>
      <vt:lpstr>Tahoma</vt:lpstr>
      <vt:lpstr>Times New Roman</vt:lpstr>
      <vt:lpstr>Wingdings 3</vt:lpstr>
      <vt:lpstr>Wisp</vt:lpstr>
      <vt:lpstr> Finite differences method  _partial Diff. Equations_  Water resources Eng. Applications  Unsteady state Laplace Equation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Function &amp; Velocity Potential</dc:title>
  <dc:creator>Ramanathan</dc:creator>
  <cp:lastModifiedBy>Dr. ssmj</cp:lastModifiedBy>
  <cp:revision>81</cp:revision>
  <dcterms:created xsi:type="dcterms:W3CDTF">2003-10-21T03:30:57Z</dcterms:created>
  <dcterms:modified xsi:type="dcterms:W3CDTF">2020-04-20T22:43:51Z</dcterms:modified>
</cp:coreProperties>
</file>