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7" r:id="rId1"/>
  </p:sldMasterIdLst>
  <p:notesMasterIdLst>
    <p:notesMasterId r:id="rId10"/>
  </p:notesMasterIdLst>
  <p:sldIdLst>
    <p:sldId id="276" r:id="rId2"/>
    <p:sldId id="285" r:id="rId3"/>
    <p:sldId id="278" r:id="rId4"/>
    <p:sldId id="280" r:id="rId5"/>
    <p:sldId id="281" r:id="rId6"/>
    <p:sldId id="282" r:id="rId7"/>
    <p:sldId id="283" r:id="rId8"/>
    <p:sldId id="284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3" autoAdjust="0"/>
    <p:restoredTop sz="94374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9FD78A-E5FD-41EA-B269-2655F77E7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68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6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35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65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68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74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68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19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4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551D1-776B-4B62-B936-8A22CE7AD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8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8FCDE-F721-4E41-A011-FC653592FCF6}" type="datetimeFigureOut">
              <a:rPr lang="en-US"/>
              <a:pPr>
                <a:defRPr/>
              </a:pPr>
              <a:t>4/20/2020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1F28D-6EAB-4629-8D78-D0BCE3378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9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E4AFF-43C5-41DE-893C-3B1F49D52501}" type="datetimeFigureOut">
              <a:rPr lang="en-US"/>
              <a:pPr>
                <a:defRPr/>
              </a:pPr>
              <a:t>4/20/2020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B202D-453F-412E-9793-DE8BCA4CB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09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33E22-5256-4223-9636-811E4706AC83}" type="datetimeFigureOut">
              <a:rPr lang="en-US"/>
              <a:pPr>
                <a:defRPr/>
              </a:pPr>
              <a:t>4/20/2020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4FD17-9FD9-4EAA-AB37-DE65C651F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17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92E13-87E4-4030-BD1D-4066C236C339}" type="datetimeFigureOut">
              <a:rPr lang="en-US"/>
              <a:pPr>
                <a:defRPr/>
              </a:pPr>
              <a:t>4/20/2020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36D5F-46DD-4C1D-AE9A-6015F556E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8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EF506-11D5-4AC8-BEC4-9EAD602D1C9E}" type="datetimeFigureOut">
              <a:rPr lang="en-US"/>
              <a:pPr>
                <a:defRPr/>
              </a:pPr>
              <a:t>4/20/2020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7EFD1-DAAA-46D4-A102-9A326B082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0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38894-3728-4959-BD4A-72D6366FCA9C}" type="datetimeFigureOut">
              <a:rPr lang="en-US"/>
              <a:pPr>
                <a:defRPr/>
              </a:pPr>
              <a:t>4/20/2020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BF74-7CC2-4CBD-BD70-DD85C3AF4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17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91FD3-ABE9-4308-A379-DF9CE797EC8F}" type="datetimeFigureOut">
              <a:rPr lang="en-US"/>
              <a:pPr>
                <a:defRPr/>
              </a:pPr>
              <a:t>4/20/2020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849BB-1C7C-4B1F-8EFE-E85DC9731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3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73CE1-30FB-4104-811E-2CE1868B00AF}" type="datetimeFigureOut">
              <a:rPr lang="en-US"/>
              <a:pPr>
                <a:defRPr/>
              </a:pPr>
              <a:t>4/20/2020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7B7F8-E996-4697-82CE-297000F15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4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55214-6A02-4AB6-8A0B-16B72F93ED42}" type="datetimeFigureOut">
              <a:rPr lang="en-US"/>
              <a:pPr>
                <a:defRPr/>
              </a:pPr>
              <a:t>4/20/2020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FEC0A-E24C-46AF-A56E-9FC3B4EE1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9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7999C-B6C6-49E9-A8F0-44B4F4920DA9}" type="datetimeFigureOut">
              <a:rPr lang="en-US"/>
              <a:pPr>
                <a:defRPr/>
              </a:pPr>
              <a:t>4/20/2020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7085-A3CC-4982-B799-D43B1F7B2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5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5A832-C43B-4323-AFE0-70E872E0E1C4}" type="datetimeFigureOut">
              <a:rPr lang="en-US"/>
              <a:pPr>
                <a:defRPr/>
              </a:pPr>
              <a:t>4/20/2020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B69B-0EAF-4000-8AD3-2D597D394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3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B94C-BD8E-416C-ACED-FC150F7572C0}" type="datetimeFigureOut">
              <a:rPr lang="en-US"/>
              <a:pPr>
                <a:defRPr/>
              </a:pPr>
              <a:t>4/20/2020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18FC1-3A22-4805-8466-F1A492B1E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5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D5C00-9BCE-4266-87D7-184A657145AD}" type="datetimeFigureOut">
              <a:rPr lang="en-US"/>
              <a:pPr>
                <a:defRPr/>
              </a:pPr>
              <a:t>4/20/2020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1AE06-B20C-4B16-84A7-8637A77E3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2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D0967-B853-4D8B-A2DF-0D2943F06AEE}" type="datetimeFigureOut">
              <a:rPr lang="en-US"/>
              <a:pPr>
                <a:defRPr/>
              </a:pPr>
              <a:t>4/20/2020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F8326-0EBD-43E2-B21D-4EF193A4A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8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85794-7DD1-43B7-A4F3-57F7824A3571}" type="datetimeFigureOut">
              <a:rPr lang="en-US"/>
              <a:pPr>
                <a:defRPr/>
              </a:pPr>
              <a:t>4/20/2020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8C5A2-700B-46AE-B938-135F048D1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smtClean="0"/>
              <a:t>Click to edit Master text styles</a:t>
            </a:r>
          </a:p>
          <a:p>
            <a:pPr lvl="1"/>
            <a:r>
              <a:rPr lang="en-US" altLang="ar-IQ" smtClean="0"/>
              <a:t>Second level</a:t>
            </a:r>
          </a:p>
          <a:p>
            <a:pPr lvl="2"/>
            <a:r>
              <a:rPr lang="en-US" altLang="ar-IQ" smtClean="0"/>
              <a:t>Third level</a:t>
            </a:r>
          </a:p>
          <a:p>
            <a:pPr lvl="3"/>
            <a:r>
              <a:rPr lang="en-US" altLang="ar-IQ" smtClean="0"/>
              <a:t>Fourth level</a:t>
            </a:r>
          </a:p>
          <a:p>
            <a:pPr lvl="4"/>
            <a:r>
              <a:rPr lang="en-US" altLang="ar-IQ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51B18F-78CA-4331-A0B6-0EF89BF1279E}" type="datetimeFigureOut">
              <a:rPr lang="en-US"/>
              <a:pPr>
                <a:defRPr/>
              </a:pPr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F43F9D21-1E2E-4968-840E-3A7CFDA05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305800" cy="3874295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Finite </a:t>
            </a: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differences </a:t>
            </a: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method</a:t>
            </a:r>
            <a:b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1" lang="en-US" sz="4400" b="1" dirty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1" lang="en-US" sz="4400" b="1" dirty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_</a:t>
            </a:r>
            <a:r>
              <a:rPr kumimoji="1" lang="en-US" sz="4400" b="1" dirty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partial Diff. </a:t>
            </a: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Equations_</a:t>
            </a:r>
            <a:b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Water </a:t>
            </a:r>
            <a:r>
              <a:rPr kumimoji="1" lang="en-US" sz="4400" b="1" dirty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resources Eng. Applications</a:t>
            </a:r>
            <a:endParaRPr kumimoji="1" lang="ar-IQ" sz="4400" b="1" dirty="0">
              <a:solidFill>
                <a:srgbClr val="000099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 r="4000" b="10186"/>
          <a:stretch/>
        </p:blipFill>
        <p:spPr>
          <a:xfrm rot="5400000">
            <a:off x="1371600" y="3048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3"/>
          <a:stretch/>
        </p:blipFill>
        <p:spPr>
          <a:xfrm>
            <a:off x="1524000" y="152400"/>
            <a:ext cx="58674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1124" b="5617"/>
          <a:stretch/>
        </p:blipFill>
        <p:spPr>
          <a:xfrm>
            <a:off x="1828800" y="152400"/>
            <a:ext cx="57912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5715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6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4913</TotalTime>
  <Words>8</Words>
  <Application>Microsoft Office PowerPoint</Application>
  <PresentationFormat>On-screen Show (4:3)</PresentationFormat>
  <Paragraphs>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Century Gothic</vt:lpstr>
      <vt:lpstr>Tahoma</vt:lpstr>
      <vt:lpstr>Times New Roman</vt:lpstr>
      <vt:lpstr>Wingdings 3</vt:lpstr>
      <vt:lpstr>Wisp</vt:lpstr>
      <vt:lpstr> Finite differences method  _partial Diff. Equations_  Water resources Eng.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 Function &amp; Velocity Potential</dc:title>
  <dc:creator>Ramanathan</dc:creator>
  <cp:lastModifiedBy>Dr. ssmj</cp:lastModifiedBy>
  <cp:revision>74</cp:revision>
  <dcterms:created xsi:type="dcterms:W3CDTF">2003-10-21T03:30:57Z</dcterms:created>
  <dcterms:modified xsi:type="dcterms:W3CDTF">2020-04-19T22:36:48Z</dcterms:modified>
</cp:coreProperties>
</file>