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7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5" r:id="rId20"/>
    <p:sldId id="356" r:id="rId21"/>
    <p:sldId id="357" r:id="rId22"/>
    <p:sldId id="358" r:id="rId23"/>
    <p:sldId id="359" r:id="rId24"/>
    <p:sldId id="353" r:id="rId25"/>
    <p:sldId id="354" r:id="rId26"/>
  </p:sldIdLst>
  <p:sldSz cx="10153650" cy="5715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82" d="100"/>
          <a:sy n="82" d="100"/>
        </p:scale>
        <p:origin x="-72" y="-72"/>
      </p:cViewPr>
      <p:guideLst>
        <p:guide orient="horz" pos="1800"/>
        <p:guide pos="31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1CB88-31DA-4FBA-A9EC-E7D7D0113E3A}" type="datetimeFigureOut">
              <a:rPr lang="en-GB" smtClean="0"/>
              <a:t>08/04/2020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C520E-2A4D-4CAD-AA9D-766670652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6007559" y="3175001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6007579" y="3247509"/>
            <a:ext cx="4146075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6007579" y="3429306"/>
            <a:ext cx="414607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6007576" y="3470336"/>
            <a:ext cx="2183035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6007576" y="3499643"/>
            <a:ext cx="218303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6007576" y="3302000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8190996" y="3384152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041384"/>
            <a:ext cx="10153650" cy="20347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3" y="3062940"/>
            <a:ext cx="1015365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7122269" y="3035910"/>
            <a:ext cx="3031382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1015365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7683" y="2001575"/>
            <a:ext cx="9392126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7682" y="3249948"/>
            <a:ext cx="5499894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446010" y="3505200"/>
            <a:ext cx="1066133" cy="381000"/>
          </a:xfrm>
        </p:spPr>
        <p:txBody>
          <a:bodyPr/>
          <a:lstStyle/>
          <a:p>
            <a:fld id="{8D487B78-68DF-4C62-BD29-51CD9BAF9727}" type="datetime1">
              <a:rPr lang="en-GB" smtClean="0"/>
              <a:t>08/04/2020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007576" y="3504407"/>
            <a:ext cx="1438434" cy="381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238764" y="947"/>
            <a:ext cx="83027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7EA9-CFFF-4A6A-B623-6429E617C014}" type="datetime1">
              <a:rPr lang="en-GB" smtClean="0"/>
              <a:t>08/04/2020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0624" y="952500"/>
            <a:ext cx="2115344" cy="45720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682" y="952500"/>
            <a:ext cx="6938328" cy="4572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6327-FE4A-4BF1-946B-6CC3A41A5DEA}" type="datetime1">
              <a:rPr lang="en-GB" smtClean="0"/>
              <a:t>08/04/2020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431B-C6DE-495E-802A-375930999484}" type="datetime1">
              <a:rPr lang="en-GB" smtClean="0"/>
              <a:t>08/04/2020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68" y="1651001"/>
            <a:ext cx="8630603" cy="1135062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068" y="2805908"/>
            <a:ext cx="8630603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B891-66AC-400F-86C8-9220B91E9833}" type="datetime1">
              <a:rPr lang="en-GB" smtClean="0"/>
              <a:t>08/04/2020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682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1439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A5F9-65CF-4F6E-9522-DF304013FA37}" type="datetime1">
              <a:rPr lang="en-GB" smtClean="0"/>
              <a:t>08/04/2020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69" y="952500"/>
            <a:ext cx="9307513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069" y="1870809"/>
            <a:ext cx="4487913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42530" y="1870809"/>
            <a:ext cx="4488054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3069" y="2257099"/>
            <a:ext cx="4487913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9286" y="2257099"/>
            <a:ext cx="4488054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2A2182-C9DD-4C86-9F43-80163ABA99BA}" type="datetime1">
              <a:rPr lang="en-GB" smtClean="0"/>
              <a:t>08/04/2020</a:t>
            </a:fld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0628" y="510540"/>
            <a:ext cx="1062962" cy="381000"/>
          </a:xfrm>
        </p:spPr>
        <p:txBody>
          <a:bodyPr/>
          <a:lstStyle/>
          <a:p>
            <a:fld id="{3E87C0F8-A472-470C-8CDB-40C6E09FDF16}" type="datetime1">
              <a:rPr lang="en-GB" smtClean="0"/>
              <a:t>08/04/2020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8349" y="510540"/>
            <a:ext cx="1472279" cy="381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7363" y="1893"/>
            <a:ext cx="846138" cy="304800"/>
          </a:xfrm>
        </p:spPr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D756-C68E-47A4-9C40-23EFB11E764C}" type="datetime1">
              <a:rPr lang="en-GB" smtClean="0"/>
              <a:t>08/04/2020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611" y="918309"/>
            <a:ext cx="3756851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944611" y="1675606"/>
            <a:ext cx="3756851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9227" y="646906"/>
            <a:ext cx="5665737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667C-2E8D-45D3-9ACE-5A15C9A68226}" type="datetime1">
              <a:rPr lang="en-GB" smtClean="0"/>
              <a:t>08/04/2020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151" y="924300"/>
            <a:ext cx="651596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243" y="952500"/>
            <a:ext cx="5076825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0708" y="2728591"/>
            <a:ext cx="2876868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36B6-D6B7-4234-92B2-797B0D300DEE}" type="datetime1">
              <a:rPr lang="en-GB" smtClean="0"/>
              <a:t>08/04/2020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05684"/>
            <a:ext cx="1015365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015365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" y="256898"/>
            <a:ext cx="1015365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6007559" y="300206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6007579" y="366762"/>
            <a:ext cx="4146075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6004399" y="414587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8187819" y="490786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0088098" y="-1668"/>
            <a:ext cx="63989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0043142" y="-1668"/>
            <a:ext cx="30461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0021986" y="-1668"/>
            <a:ext cx="1015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9966459" y="-1668"/>
            <a:ext cx="30461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9900116" y="317"/>
            <a:ext cx="60922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9853254" y="317"/>
            <a:ext cx="1015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7683" y="1874520"/>
            <a:ext cx="9138285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3799" y="510540"/>
            <a:ext cx="1062962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73E403-96C1-4BEE-BE2E-9D34F83ADFEC}" type="datetime1">
              <a:rPr lang="en-GB" smtClean="0"/>
              <a:t>08/04/2020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38349" y="510540"/>
            <a:ext cx="1472279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077363" y="1893"/>
            <a:ext cx="846138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524" y="1537355"/>
            <a:ext cx="8630603" cy="122502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Engineering Management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50" y="277213"/>
            <a:ext cx="9460156" cy="14605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University of </a:t>
            </a:r>
            <a:r>
              <a:rPr lang="en-GB" sz="1900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Mustansiriyah</a:t>
            </a: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2019-2020</a:t>
            </a:r>
          </a:p>
          <a:p>
            <a:pPr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College of Engineering                                                                                 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GB" sz="1900" b="1" baseline="30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rd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Stage </a:t>
            </a:r>
          </a:p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High. &amp; Trans Eng. Dep.</a:t>
            </a:r>
          </a:p>
          <a:p>
            <a:pPr algn="l">
              <a:spcBef>
                <a:spcPts val="0"/>
              </a:spcBef>
            </a:pPr>
            <a:endParaRPr lang="en-GB" sz="19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0751" y="2730864"/>
            <a:ext cx="8630603" cy="274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GB" sz="3200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en-GB" sz="36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Lecture No.17: Programming Techniques, Programming Evaluation and Review Technique PERT, Example </a:t>
            </a:r>
            <a:r>
              <a:rPr lang="en-GB" sz="3600" b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endParaRPr lang="en-GB" sz="3600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GB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Lecturers:                                         </a:t>
            </a:r>
            <a:r>
              <a:rPr lang="en-GB" sz="3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Dr.</a:t>
            </a:r>
            <a:r>
              <a:rPr lang="en-GB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Ali </a:t>
            </a:r>
            <a:r>
              <a:rPr lang="en-GB" sz="3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Jabbar</a:t>
            </a:r>
            <a:endParaRPr lang="en-GB" sz="3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GB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                              </a:t>
            </a:r>
            <a:r>
              <a:rPr lang="en-GB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Dr.</a:t>
            </a:r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Abeer K. Jameel  </a:t>
            </a:r>
            <a:endParaRPr lang="en-GB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5"/>
    </mc:Choice>
    <mc:Fallback xmlns="">
      <p:transition spd="slow" advTm="78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7" y="625252"/>
            <a:ext cx="423646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36865" y="1716405"/>
            <a:ext cx="4536504" cy="1717159"/>
            <a:chOff x="5436865" y="1716405"/>
            <a:chExt cx="4680520" cy="1645151"/>
          </a:xfrm>
        </p:grpSpPr>
        <p:sp>
          <p:nvSpPr>
            <p:cNvPr id="9" name="Oval 8"/>
            <p:cNvSpPr/>
            <p:nvPr/>
          </p:nvSpPr>
          <p:spPr>
            <a:xfrm>
              <a:off x="5436865" y="258050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10" name="Straight Arrow Connector 9"/>
            <p:cNvCxnSpPr>
              <a:stCxn id="9" idx="6"/>
              <a:endCxn id="12" idx="3"/>
            </p:cNvCxnSpPr>
            <p:nvPr/>
          </p:nvCxnSpPr>
          <p:spPr>
            <a:xfrm flipV="1">
              <a:off x="5724897" y="2322296"/>
              <a:ext cx="762261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88993" y="301254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44977" y="207644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929" y="243648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17" name="Straight Arrow Connector 16"/>
            <p:cNvCxnSpPr>
              <a:stCxn id="12" idx="6"/>
              <a:endCxn id="22" idx="1"/>
            </p:cNvCxnSpPr>
            <p:nvPr/>
          </p:nvCxnSpPr>
          <p:spPr>
            <a:xfrm>
              <a:off x="6733009" y="2220461"/>
              <a:ext cx="690253" cy="258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165057" y="171640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121" y="250849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200" dirty="0"/>
            </a:p>
          </p:txBody>
        </p:sp>
        <p:cxnSp>
          <p:nvCxnSpPr>
            <p:cNvPr id="21" name="Straight Arrow Connector 20"/>
            <p:cNvCxnSpPr>
              <a:stCxn id="12" idx="6"/>
              <a:endCxn id="18" idx="2"/>
            </p:cNvCxnSpPr>
            <p:nvPr/>
          </p:nvCxnSpPr>
          <p:spPr>
            <a:xfrm flipV="1">
              <a:off x="6733009" y="1860421"/>
              <a:ext cx="43204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81081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1121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9</a:t>
              </a:r>
              <a:endParaRPr lang="en-GB" sz="1200" dirty="0"/>
            </a:p>
          </p:txBody>
        </p:sp>
        <p:cxnSp>
          <p:nvCxnSpPr>
            <p:cNvPr id="25" name="Straight Arrow Connector 24"/>
            <p:cNvCxnSpPr>
              <a:endCxn id="37" idx="1"/>
            </p:cNvCxnSpPr>
            <p:nvPr/>
          </p:nvCxnSpPr>
          <p:spPr>
            <a:xfrm>
              <a:off x="8605217" y="2652509"/>
              <a:ext cx="330213" cy="330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24897" y="2724517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317185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7025" y="229246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7065" y="200443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913" y="286853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>
              <a:endCxn id="37" idx="2"/>
            </p:cNvCxnSpPr>
            <p:nvPr/>
          </p:nvCxnSpPr>
          <p:spPr>
            <a:xfrm flipV="1">
              <a:off x="6877025" y="3084557"/>
              <a:ext cx="2016224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829353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2226" y="272451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cxnSp>
          <p:nvCxnSpPr>
            <p:cNvPr id="36" name="Straight Arrow Connector 35"/>
            <p:cNvCxnSpPr>
              <a:stCxn id="18" idx="6"/>
              <a:endCxn id="22" idx="0"/>
            </p:cNvCxnSpPr>
            <p:nvPr/>
          </p:nvCxnSpPr>
          <p:spPr>
            <a:xfrm>
              <a:off x="7453089" y="1860421"/>
              <a:ext cx="7200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893249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77025" y="1932429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669113" y="258050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253289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9181281" y="308455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159527"/>
              </p:ext>
            </p:extLst>
          </p:nvPr>
        </p:nvGraphicFramePr>
        <p:xfrm>
          <a:off x="108689" y="700876"/>
          <a:ext cx="522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35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1"/>
    </mc:Choice>
    <mc:Fallback xmlns="">
      <p:transition spd="slow" advTm="1405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7" y="625252"/>
            <a:ext cx="423646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36865" y="1716405"/>
            <a:ext cx="4536504" cy="1717159"/>
            <a:chOff x="5436865" y="1716405"/>
            <a:chExt cx="4680520" cy="1645151"/>
          </a:xfrm>
        </p:grpSpPr>
        <p:sp>
          <p:nvSpPr>
            <p:cNvPr id="9" name="Oval 8"/>
            <p:cNvSpPr/>
            <p:nvPr/>
          </p:nvSpPr>
          <p:spPr>
            <a:xfrm>
              <a:off x="5436865" y="258050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10" name="Straight Arrow Connector 9"/>
            <p:cNvCxnSpPr>
              <a:stCxn id="9" idx="6"/>
              <a:endCxn id="12" idx="3"/>
            </p:cNvCxnSpPr>
            <p:nvPr/>
          </p:nvCxnSpPr>
          <p:spPr>
            <a:xfrm flipV="1">
              <a:off x="5724897" y="2322296"/>
              <a:ext cx="762261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88993" y="301254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44977" y="207644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929" y="243648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17" name="Straight Arrow Connector 16"/>
            <p:cNvCxnSpPr>
              <a:stCxn id="12" idx="6"/>
              <a:endCxn id="22" idx="1"/>
            </p:cNvCxnSpPr>
            <p:nvPr/>
          </p:nvCxnSpPr>
          <p:spPr>
            <a:xfrm>
              <a:off x="6733009" y="2220461"/>
              <a:ext cx="690253" cy="258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165057" y="171640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121" y="250849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200" dirty="0"/>
            </a:p>
          </p:txBody>
        </p:sp>
        <p:cxnSp>
          <p:nvCxnSpPr>
            <p:cNvPr id="21" name="Straight Arrow Connector 20"/>
            <p:cNvCxnSpPr>
              <a:stCxn id="12" idx="6"/>
              <a:endCxn id="18" idx="2"/>
            </p:cNvCxnSpPr>
            <p:nvPr/>
          </p:nvCxnSpPr>
          <p:spPr>
            <a:xfrm flipV="1">
              <a:off x="6733009" y="1860421"/>
              <a:ext cx="43204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81081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1121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9</a:t>
              </a:r>
              <a:endParaRPr lang="en-GB" sz="1200" dirty="0"/>
            </a:p>
          </p:txBody>
        </p:sp>
        <p:cxnSp>
          <p:nvCxnSpPr>
            <p:cNvPr id="25" name="Straight Arrow Connector 24"/>
            <p:cNvCxnSpPr>
              <a:endCxn id="37" idx="1"/>
            </p:cNvCxnSpPr>
            <p:nvPr/>
          </p:nvCxnSpPr>
          <p:spPr>
            <a:xfrm>
              <a:off x="8605217" y="2652509"/>
              <a:ext cx="330213" cy="330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24897" y="2724517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317185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7025" y="229246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7065" y="200443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913" y="286853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>
              <a:endCxn id="37" idx="2"/>
            </p:cNvCxnSpPr>
            <p:nvPr/>
          </p:nvCxnSpPr>
          <p:spPr>
            <a:xfrm flipV="1">
              <a:off x="6877025" y="3084557"/>
              <a:ext cx="2016224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829353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2226" y="272451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cxnSp>
          <p:nvCxnSpPr>
            <p:cNvPr id="36" name="Straight Arrow Connector 35"/>
            <p:cNvCxnSpPr>
              <a:stCxn id="18" idx="6"/>
              <a:endCxn id="22" idx="0"/>
            </p:cNvCxnSpPr>
            <p:nvPr/>
          </p:nvCxnSpPr>
          <p:spPr>
            <a:xfrm>
              <a:off x="7453089" y="1860421"/>
              <a:ext cx="7200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893249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77025" y="1932429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669113" y="258050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253289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9181281" y="308455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831934"/>
              </p:ext>
            </p:extLst>
          </p:nvPr>
        </p:nvGraphicFramePr>
        <p:xfrm>
          <a:off x="108689" y="700876"/>
          <a:ext cx="522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089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1"/>
    </mc:Choice>
    <mc:Fallback xmlns="">
      <p:transition spd="slow" advTm="1355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7" y="625252"/>
            <a:ext cx="423646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36865" y="1716405"/>
            <a:ext cx="4536504" cy="1717159"/>
            <a:chOff x="5436865" y="1716405"/>
            <a:chExt cx="4680520" cy="1645151"/>
          </a:xfrm>
        </p:grpSpPr>
        <p:sp>
          <p:nvSpPr>
            <p:cNvPr id="9" name="Oval 8"/>
            <p:cNvSpPr/>
            <p:nvPr/>
          </p:nvSpPr>
          <p:spPr>
            <a:xfrm>
              <a:off x="5436865" y="258050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10" name="Straight Arrow Connector 9"/>
            <p:cNvCxnSpPr>
              <a:stCxn id="9" idx="6"/>
              <a:endCxn id="12" idx="3"/>
            </p:cNvCxnSpPr>
            <p:nvPr/>
          </p:nvCxnSpPr>
          <p:spPr>
            <a:xfrm flipV="1">
              <a:off x="5724897" y="2322296"/>
              <a:ext cx="762261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88993" y="301254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44977" y="207644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929" y="243648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17" name="Straight Arrow Connector 16"/>
            <p:cNvCxnSpPr>
              <a:stCxn id="12" idx="6"/>
              <a:endCxn id="22" idx="1"/>
            </p:cNvCxnSpPr>
            <p:nvPr/>
          </p:nvCxnSpPr>
          <p:spPr>
            <a:xfrm>
              <a:off x="6733009" y="2220461"/>
              <a:ext cx="690253" cy="258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165057" y="171640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121" y="250849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200" dirty="0"/>
            </a:p>
          </p:txBody>
        </p:sp>
        <p:cxnSp>
          <p:nvCxnSpPr>
            <p:cNvPr id="21" name="Straight Arrow Connector 20"/>
            <p:cNvCxnSpPr>
              <a:stCxn id="12" idx="6"/>
              <a:endCxn id="18" idx="2"/>
            </p:cNvCxnSpPr>
            <p:nvPr/>
          </p:nvCxnSpPr>
          <p:spPr>
            <a:xfrm flipV="1">
              <a:off x="6733009" y="1860421"/>
              <a:ext cx="43204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81081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1121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9</a:t>
              </a:r>
              <a:endParaRPr lang="en-GB" sz="1200" dirty="0"/>
            </a:p>
          </p:txBody>
        </p:sp>
        <p:cxnSp>
          <p:nvCxnSpPr>
            <p:cNvPr id="25" name="Straight Arrow Connector 24"/>
            <p:cNvCxnSpPr>
              <a:endCxn id="37" idx="1"/>
            </p:cNvCxnSpPr>
            <p:nvPr/>
          </p:nvCxnSpPr>
          <p:spPr>
            <a:xfrm>
              <a:off x="8605217" y="2652509"/>
              <a:ext cx="330213" cy="330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24897" y="2724517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317185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7025" y="229246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7065" y="200443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913" y="286853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>
              <a:endCxn id="37" idx="2"/>
            </p:cNvCxnSpPr>
            <p:nvPr/>
          </p:nvCxnSpPr>
          <p:spPr>
            <a:xfrm flipV="1">
              <a:off x="6877025" y="3084557"/>
              <a:ext cx="2016224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829353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2226" y="272451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cxnSp>
          <p:nvCxnSpPr>
            <p:cNvPr id="36" name="Straight Arrow Connector 35"/>
            <p:cNvCxnSpPr>
              <a:stCxn id="18" idx="6"/>
              <a:endCxn id="22" idx="0"/>
            </p:cNvCxnSpPr>
            <p:nvPr/>
          </p:nvCxnSpPr>
          <p:spPr>
            <a:xfrm>
              <a:off x="7453089" y="1860421"/>
              <a:ext cx="7200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893249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77025" y="1932429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669113" y="258050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253289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9181281" y="308455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251191"/>
              </p:ext>
            </p:extLst>
          </p:nvPr>
        </p:nvGraphicFramePr>
        <p:xfrm>
          <a:off x="108689" y="700876"/>
          <a:ext cx="522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371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8"/>
    </mc:Choice>
    <mc:Fallback xmlns="">
      <p:transition spd="slow" advTm="718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7" y="625252"/>
            <a:ext cx="423646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36865" y="1716405"/>
            <a:ext cx="4536504" cy="1717159"/>
            <a:chOff x="5436865" y="1716405"/>
            <a:chExt cx="4680520" cy="1645151"/>
          </a:xfrm>
        </p:grpSpPr>
        <p:sp>
          <p:nvSpPr>
            <p:cNvPr id="9" name="Oval 8"/>
            <p:cNvSpPr/>
            <p:nvPr/>
          </p:nvSpPr>
          <p:spPr>
            <a:xfrm>
              <a:off x="5436865" y="258050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10" name="Straight Arrow Connector 9"/>
            <p:cNvCxnSpPr>
              <a:stCxn id="9" idx="6"/>
              <a:endCxn id="12" idx="3"/>
            </p:cNvCxnSpPr>
            <p:nvPr/>
          </p:nvCxnSpPr>
          <p:spPr>
            <a:xfrm flipV="1">
              <a:off x="5724897" y="2322296"/>
              <a:ext cx="762261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88993" y="301254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44977" y="207644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929" y="243648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17" name="Straight Arrow Connector 16"/>
            <p:cNvCxnSpPr>
              <a:stCxn id="12" idx="6"/>
              <a:endCxn id="22" idx="1"/>
            </p:cNvCxnSpPr>
            <p:nvPr/>
          </p:nvCxnSpPr>
          <p:spPr>
            <a:xfrm>
              <a:off x="6733009" y="2220461"/>
              <a:ext cx="690253" cy="258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165057" y="171640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121" y="250849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200" dirty="0"/>
            </a:p>
          </p:txBody>
        </p:sp>
        <p:cxnSp>
          <p:nvCxnSpPr>
            <p:cNvPr id="21" name="Straight Arrow Connector 20"/>
            <p:cNvCxnSpPr>
              <a:stCxn id="12" idx="6"/>
              <a:endCxn id="18" idx="2"/>
            </p:cNvCxnSpPr>
            <p:nvPr/>
          </p:nvCxnSpPr>
          <p:spPr>
            <a:xfrm flipV="1">
              <a:off x="6733009" y="1860421"/>
              <a:ext cx="43204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81081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1121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9</a:t>
              </a:r>
              <a:endParaRPr lang="en-GB" sz="1200" dirty="0"/>
            </a:p>
          </p:txBody>
        </p:sp>
        <p:cxnSp>
          <p:nvCxnSpPr>
            <p:cNvPr id="25" name="Straight Arrow Connector 24"/>
            <p:cNvCxnSpPr>
              <a:endCxn id="37" idx="1"/>
            </p:cNvCxnSpPr>
            <p:nvPr/>
          </p:nvCxnSpPr>
          <p:spPr>
            <a:xfrm>
              <a:off x="8605217" y="2652509"/>
              <a:ext cx="330213" cy="330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24897" y="2724517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317185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7025" y="229246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7065" y="200443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913" y="286853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>
              <a:endCxn id="37" idx="2"/>
            </p:cNvCxnSpPr>
            <p:nvPr/>
          </p:nvCxnSpPr>
          <p:spPr>
            <a:xfrm flipV="1">
              <a:off x="6877025" y="3084557"/>
              <a:ext cx="2016224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829353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2226" y="272451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cxnSp>
          <p:nvCxnSpPr>
            <p:cNvPr id="36" name="Straight Arrow Connector 35"/>
            <p:cNvCxnSpPr>
              <a:stCxn id="18" idx="6"/>
              <a:endCxn id="22" idx="0"/>
            </p:cNvCxnSpPr>
            <p:nvPr/>
          </p:nvCxnSpPr>
          <p:spPr>
            <a:xfrm>
              <a:off x="7453089" y="1860421"/>
              <a:ext cx="7200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893249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77025" y="1932429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669113" y="258050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253289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9181281" y="308455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66119"/>
              </p:ext>
            </p:extLst>
          </p:nvPr>
        </p:nvGraphicFramePr>
        <p:xfrm>
          <a:off x="108689" y="700876"/>
          <a:ext cx="522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758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74"/>
    </mc:Choice>
    <mc:Fallback xmlns="">
      <p:transition spd="slow" advTm="2627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7" y="625252"/>
            <a:ext cx="423646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36865" y="1716405"/>
            <a:ext cx="4536504" cy="1717159"/>
            <a:chOff x="5436865" y="1716405"/>
            <a:chExt cx="4680520" cy="1645151"/>
          </a:xfrm>
        </p:grpSpPr>
        <p:sp>
          <p:nvSpPr>
            <p:cNvPr id="9" name="Oval 8"/>
            <p:cNvSpPr/>
            <p:nvPr/>
          </p:nvSpPr>
          <p:spPr>
            <a:xfrm>
              <a:off x="5436865" y="258050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10" name="Straight Arrow Connector 9"/>
            <p:cNvCxnSpPr>
              <a:stCxn id="9" idx="6"/>
              <a:endCxn id="12" idx="3"/>
            </p:cNvCxnSpPr>
            <p:nvPr/>
          </p:nvCxnSpPr>
          <p:spPr>
            <a:xfrm flipV="1">
              <a:off x="5724897" y="2322296"/>
              <a:ext cx="762261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88993" y="301254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44977" y="207644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929" y="243648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17" name="Straight Arrow Connector 16"/>
            <p:cNvCxnSpPr>
              <a:stCxn id="12" idx="6"/>
              <a:endCxn id="22" idx="1"/>
            </p:cNvCxnSpPr>
            <p:nvPr/>
          </p:nvCxnSpPr>
          <p:spPr>
            <a:xfrm>
              <a:off x="6733009" y="2220461"/>
              <a:ext cx="690253" cy="258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165057" y="171640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121" y="250849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200" dirty="0"/>
            </a:p>
          </p:txBody>
        </p:sp>
        <p:cxnSp>
          <p:nvCxnSpPr>
            <p:cNvPr id="21" name="Straight Arrow Connector 20"/>
            <p:cNvCxnSpPr>
              <a:stCxn id="12" idx="6"/>
              <a:endCxn id="18" idx="2"/>
            </p:cNvCxnSpPr>
            <p:nvPr/>
          </p:nvCxnSpPr>
          <p:spPr>
            <a:xfrm flipV="1">
              <a:off x="6733009" y="1860421"/>
              <a:ext cx="43204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81081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1121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9</a:t>
              </a:r>
              <a:endParaRPr lang="en-GB" sz="1200" dirty="0"/>
            </a:p>
          </p:txBody>
        </p:sp>
        <p:cxnSp>
          <p:nvCxnSpPr>
            <p:cNvPr id="25" name="Straight Arrow Connector 24"/>
            <p:cNvCxnSpPr>
              <a:endCxn id="37" idx="1"/>
            </p:cNvCxnSpPr>
            <p:nvPr/>
          </p:nvCxnSpPr>
          <p:spPr>
            <a:xfrm>
              <a:off x="8605217" y="2652509"/>
              <a:ext cx="330213" cy="330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24897" y="2724517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317185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7025" y="229246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7065" y="200443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913" y="286853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>
              <a:endCxn id="37" idx="2"/>
            </p:cNvCxnSpPr>
            <p:nvPr/>
          </p:nvCxnSpPr>
          <p:spPr>
            <a:xfrm flipV="1">
              <a:off x="6877025" y="3084557"/>
              <a:ext cx="2016224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829353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2226" y="272451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cxnSp>
          <p:nvCxnSpPr>
            <p:cNvPr id="36" name="Straight Arrow Connector 35"/>
            <p:cNvCxnSpPr>
              <a:stCxn id="18" idx="6"/>
              <a:endCxn id="22" idx="0"/>
            </p:cNvCxnSpPr>
            <p:nvPr/>
          </p:nvCxnSpPr>
          <p:spPr>
            <a:xfrm>
              <a:off x="7453089" y="1860421"/>
              <a:ext cx="7200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893249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77025" y="1932429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669113" y="258050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253289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9181281" y="308455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435286"/>
              </p:ext>
            </p:extLst>
          </p:nvPr>
        </p:nvGraphicFramePr>
        <p:xfrm>
          <a:off x="108689" y="700876"/>
          <a:ext cx="522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30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8"/>
    </mc:Choice>
    <mc:Fallback xmlns="">
      <p:transition spd="slow" advTm="4080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7" y="625252"/>
            <a:ext cx="423646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36865" y="1716405"/>
            <a:ext cx="4536504" cy="1717159"/>
            <a:chOff x="5436865" y="1716405"/>
            <a:chExt cx="4680520" cy="1645151"/>
          </a:xfrm>
        </p:grpSpPr>
        <p:sp>
          <p:nvSpPr>
            <p:cNvPr id="9" name="Oval 8"/>
            <p:cNvSpPr/>
            <p:nvPr/>
          </p:nvSpPr>
          <p:spPr>
            <a:xfrm>
              <a:off x="5436865" y="258050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10" name="Straight Arrow Connector 9"/>
            <p:cNvCxnSpPr>
              <a:stCxn id="9" idx="6"/>
              <a:endCxn id="12" idx="3"/>
            </p:cNvCxnSpPr>
            <p:nvPr/>
          </p:nvCxnSpPr>
          <p:spPr>
            <a:xfrm flipV="1">
              <a:off x="5724897" y="2322296"/>
              <a:ext cx="762261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88993" y="301254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44977" y="207644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929" y="243648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17" name="Straight Arrow Connector 16"/>
            <p:cNvCxnSpPr>
              <a:stCxn id="12" idx="6"/>
              <a:endCxn id="22" idx="1"/>
            </p:cNvCxnSpPr>
            <p:nvPr/>
          </p:nvCxnSpPr>
          <p:spPr>
            <a:xfrm>
              <a:off x="6733009" y="2220461"/>
              <a:ext cx="690253" cy="258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165057" y="171640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121" y="250849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200" dirty="0"/>
            </a:p>
          </p:txBody>
        </p:sp>
        <p:cxnSp>
          <p:nvCxnSpPr>
            <p:cNvPr id="21" name="Straight Arrow Connector 20"/>
            <p:cNvCxnSpPr>
              <a:stCxn id="12" idx="6"/>
              <a:endCxn id="18" idx="2"/>
            </p:cNvCxnSpPr>
            <p:nvPr/>
          </p:nvCxnSpPr>
          <p:spPr>
            <a:xfrm flipV="1">
              <a:off x="6733009" y="1860421"/>
              <a:ext cx="43204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81081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1121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9</a:t>
              </a:r>
              <a:endParaRPr lang="en-GB" sz="1200" dirty="0"/>
            </a:p>
          </p:txBody>
        </p:sp>
        <p:cxnSp>
          <p:nvCxnSpPr>
            <p:cNvPr id="25" name="Straight Arrow Connector 24"/>
            <p:cNvCxnSpPr>
              <a:endCxn id="37" idx="1"/>
            </p:cNvCxnSpPr>
            <p:nvPr/>
          </p:nvCxnSpPr>
          <p:spPr>
            <a:xfrm>
              <a:off x="8605217" y="2652509"/>
              <a:ext cx="330213" cy="330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24897" y="2724517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317185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7025" y="229246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7065" y="200443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913" y="286853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>
              <a:endCxn id="37" idx="2"/>
            </p:cNvCxnSpPr>
            <p:nvPr/>
          </p:nvCxnSpPr>
          <p:spPr>
            <a:xfrm flipV="1">
              <a:off x="6877025" y="3084557"/>
              <a:ext cx="2016224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829353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2226" y="272451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cxnSp>
          <p:nvCxnSpPr>
            <p:cNvPr id="36" name="Straight Arrow Connector 35"/>
            <p:cNvCxnSpPr>
              <a:stCxn id="18" idx="6"/>
              <a:endCxn id="22" idx="0"/>
            </p:cNvCxnSpPr>
            <p:nvPr/>
          </p:nvCxnSpPr>
          <p:spPr>
            <a:xfrm>
              <a:off x="7453089" y="1860421"/>
              <a:ext cx="7200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893249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77025" y="1932429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669113" y="258050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253289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9181281" y="308455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04858"/>
              </p:ext>
            </p:extLst>
          </p:nvPr>
        </p:nvGraphicFramePr>
        <p:xfrm>
          <a:off x="108689" y="700876"/>
          <a:ext cx="522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257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2"/>
    </mc:Choice>
    <mc:Fallback xmlns="">
      <p:transition spd="slow" advTm="1111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7" y="625252"/>
            <a:ext cx="423646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36865" y="1716405"/>
            <a:ext cx="4536504" cy="1717159"/>
            <a:chOff x="5436865" y="1716405"/>
            <a:chExt cx="4680520" cy="1645151"/>
          </a:xfrm>
        </p:grpSpPr>
        <p:sp>
          <p:nvSpPr>
            <p:cNvPr id="9" name="Oval 8"/>
            <p:cNvSpPr/>
            <p:nvPr/>
          </p:nvSpPr>
          <p:spPr>
            <a:xfrm>
              <a:off x="5436865" y="258050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10" name="Straight Arrow Connector 9"/>
            <p:cNvCxnSpPr>
              <a:stCxn id="9" idx="6"/>
              <a:endCxn id="12" idx="3"/>
            </p:cNvCxnSpPr>
            <p:nvPr/>
          </p:nvCxnSpPr>
          <p:spPr>
            <a:xfrm flipV="1">
              <a:off x="5724897" y="2322296"/>
              <a:ext cx="762261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88993" y="301254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44977" y="207644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929" y="243648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17" name="Straight Arrow Connector 16"/>
            <p:cNvCxnSpPr>
              <a:stCxn id="12" idx="6"/>
              <a:endCxn id="22" idx="1"/>
            </p:cNvCxnSpPr>
            <p:nvPr/>
          </p:nvCxnSpPr>
          <p:spPr>
            <a:xfrm>
              <a:off x="6733009" y="2220461"/>
              <a:ext cx="690253" cy="258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165057" y="171640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121" y="250849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200" dirty="0"/>
            </a:p>
          </p:txBody>
        </p:sp>
        <p:cxnSp>
          <p:nvCxnSpPr>
            <p:cNvPr id="21" name="Straight Arrow Connector 20"/>
            <p:cNvCxnSpPr>
              <a:stCxn id="12" idx="6"/>
              <a:endCxn id="18" idx="2"/>
            </p:cNvCxnSpPr>
            <p:nvPr/>
          </p:nvCxnSpPr>
          <p:spPr>
            <a:xfrm flipV="1">
              <a:off x="6733009" y="1860421"/>
              <a:ext cx="43204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81081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1121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9</a:t>
              </a:r>
              <a:endParaRPr lang="en-GB" sz="1200" dirty="0"/>
            </a:p>
          </p:txBody>
        </p:sp>
        <p:cxnSp>
          <p:nvCxnSpPr>
            <p:cNvPr id="25" name="Straight Arrow Connector 24"/>
            <p:cNvCxnSpPr>
              <a:endCxn id="37" idx="1"/>
            </p:cNvCxnSpPr>
            <p:nvPr/>
          </p:nvCxnSpPr>
          <p:spPr>
            <a:xfrm>
              <a:off x="8605217" y="2652509"/>
              <a:ext cx="330213" cy="330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24897" y="2724517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317185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7025" y="229246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7065" y="200443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913" y="286853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>
              <a:endCxn id="37" idx="2"/>
            </p:cNvCxnSpPr>
            <p:nvPr/>
          </p:nvCxnSpPr>
          <p:spPr>
            <a:xfrm flipV="1">
              <a:off x="6877025" y="3084557"/>
              <a:ext cx="2016224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829353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2226" y="272451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cxnSp>
          <p:nvCxnSpPr>
            <p:cNvPr id="36" name="Straight Arrow Connector 35"/>
            <p:cNvCxnSpPr>
              <a:stCxn id="18" idx="6"/>
              <a:endCxn id="22" idx="0"/>
            </p:cNvCxnSpPr>
            <p:nvPr/>
          </p:nvCxnSpPr>
          <p:spPr>
            <a:xfrm>
              <a:off x="7453089" y="1860421"/>
              <a:ext cx="7200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893249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77025" y="1932429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669113" y="258050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253289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9181281" y="308455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91770"/>
              </p:ext>
            </p:extLst>
          </p:nvPr>
        </p:nvGraphicFramePr>
        <p:xfrm>
          <a:off x="108689" y="700876"/>
          <a:ext cx="522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264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03"/>
    </mc:Choice>
    <mc:Fallback xmlns="">
      <p:transition spd="slow" advTm="3940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7" y="625252"/>
            <a:ext cx="423646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36865" y="1716405"/>
            <a:ext cx="4536504" cy="1717159"/>
            <a:chOff x="5436865" y="1716405"/>
            <a:chExt cx="4680520" cy="1645151"/>
          </a:xfrm>
        </p:grpSpPr>
        <p:sp>
          <p:nvSpPr>
            <p:cNvPr id="9" name="Oval 8"/>
            <p:cNvSpPr/>
            <p:nvPr/>
          </p:nvSpPr>
          <p:spPr>
            <a:xfrm>
              <a:off x="5436865" y="258050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10" name="Straight Arrow Connector 9"/>
            <p:cNvCxnSpPr>
              <a:stCxn id="9" idx="6"/>
              <a:endCxn id="12" idx="3"/>
            </p:cNvCxnSpPr>
            <p:nvPr/>
          </p:nvCxnSpPr>
          <p:spPr>
            <a:xfrm flipV="1">
              <a:off x="5724897" y="2322296"/>
              <a:ext cx="762261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88993" y="301254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44977" y="207644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929" y="243648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17" name="Straight Arrow Connector 16"/>
            <p:cNvCxnSpPr>
              <a:stCxn id="12" idx="6"/>
              <a:endCxn id="22" idx="1"/>
            </p:cNvCxnSpPr>
            <p:nvPr/>
          </p:nvCxnSpPr>
          <p:spPr>
            <a:xfrm>
              <a:off x="6733009" y="2220461"/>
              <a:ext cx="690253" cy="258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165057" y="171640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121" y="250849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200" dirty="0"/>
            </a:p>
          </p:txBody>
        </p:sp>
        <p:cxnSp>
          <p:nvCxnSpPr>
            <p:cNvPr id="21" name="Straight Arrow Connector 20"/>
            <p:cNvCxnSpPr>
              <a:stCxn id="12" idx="6"/>
              <a:endCxn id="18" idx="2"/>
            </p:cNvCxnSpPr>
            <p:nvPr/>
          </p:nvCxnSpPr>
          <p:spPr>
            <a:xfrm flipV="1">
              <a:off x="6733009" y="1860421"/>
              <a:ext cx="43204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81081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1121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9</a:t>
              </a:r>
              <a:endParaRPr lang="en-GB" sz="1200" dirty="0"/>
            </a:p>
          </p:txBody>
        </p:sp>
        <p:cxnSp>
          <p:nvCxnSpPr>
            <p:cNvPr id="25" name="Straight Arrow Connector 24"/>
            <p:cNvCxnSpPr>
              <a:endCxn id="37" idx="1"/>
            </p:cNvCxnSpPr>
            <p:nvPr/>
          </p:nvCxnSpPr>
          <p:spPr>
            <a:xfrm>
              <a:off x="8605217" y="2652509"/>
              <a:ext cx="330213" cy="330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24897" y="2724517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317185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7025" y="229246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7065" y="200443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913" y="286853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>
              <a:endCxn id="37" idx="2"/>
            </p:cNvCxnSpPr>
            <p:nvPr/>
          </p:nvCxnSpPr>
          <p:spPr>
            <a:xfrm flipV="1">
              <a:off x="6877025" y="3084557"/>
              <a:ext cx="2016224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829353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2226" y="272451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cxnSp>
          <p:nvCxnSpPr>
            <p:cNvPr id="36" name="Straight Arrow Connector 35"/>
            <p:cNvCxnSpPr>
              <a:stCxn id="18" idx="6"/>
              <a:endCxn id="22" idx="0"/>
            </p:cNvCxnSpPr>
            <p:nvPr/>
          </p:nvCxnSpPr>
          <p:spPr>
            <a:xfrm>
              <a:off x="7453089" y="1860421"/>
              <a:ext cx="7200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893249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77025" y="1932429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669113" y="258050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253289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9181281" y="308455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11028"/>
              </p:ext>
            </p:extLst>
          </p:nvPr>
        </p:nvGraphicFramePr>
        <p:xfrm>
          <a:off x="108689" y="700876"/>
          <a:ext cx="518416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40055"/>
                <a:gridCol w="432000"/>
                <a:gridCol w="38810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61" y="5220504"/>
            <a:ext cx="3384376" cy="52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20409" b="21999"/>
          <a:stretch/>
        </p:blipFill>
        <p:spPr bwMode="auto">
          <a:xfrm>
            <a:off x="4572769" y="4801716"/>
            <a:ext cx="4032448" cy="32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/>
          <a:stretch/>
        </p:blipFill>
        <p:spPr bwMode="auto">
          <a:xfrm>
            <a:off x="8605217" y="4681658"/>
            <a:ext cx="1476425" cy="103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6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24"/>
    </mc:Choice>
    <mc:Fallback xmlns="">
      <p:transition spd="slow" advTm="126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450271"/>
              </p:ext>
            </p:extLst>
          </p:nvPr>
        </p:nvGraphicFramePr>
        <p:xfrm>
          <a:off x="108689" y="700876"/>
          <a:ext cx="5724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21136" y="769268"/>
            <a:ext cx="3852233" cy="738250"/>
            <a:chOff x="6300961" y="625252"/>
            <a:chExt cx="3852233" cy="7382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3" b="66528"/>
            <a:stretch/>
          </p:blipFill>
          <p:spPr bwMode="auto">
            <a:xfrm>
              <a:off x="6300961" y="625252"/>
              <a:ext cx="3852233" cy="38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t="1316" r="20537" b="65700"/>
            <a:stretch/>
          </p:blipFill>
          <p:spPr bwMode="auto">
            <a:xfrm>
              <a:off x="6661001" y="985292"/>
              <a:ext cx="2209541" cy="37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8" r="85633"/>
          <a:stretch/>
        </p:blipFill>
        <p:spPr bwMode="auto">
          <a:xfrm>
            <a:off x="6877025" y="1561356"/>
            <a:ext cx="1258985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9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6"/>
    </mc:Choice>
    <mc:Fallback xmlns="">
      <p:transition spd="slow" advTm="1418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936007"/>
              </p:ext>
            </p:extLst>
          </p:nvPr>
        </p:nvGraphicFramePr>
        <p:xfrm>
          <a:off x="108689" y="700876"/>
          <a:ext cx="5724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21136" y="769268"/>
            <a:ext cx="3852233" cy="738250"/>
            <a:chOff x="6300961" y="625252"/>
            <a:chExt cx="3852233" cy="7382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3" b="66528"/>
            <a:stretch/>
          </p:blipFill>
          <p:spPr bwMode="auto">
            <a:xfrm>
              <a:off x="6300961" y="625252"/>
              <a:ext cx="3852233" cy="38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t="1316" r="20537" b="65700"/>
            <a:stretch/>
          </p:blipFill>
          <p:spPr bwMode="auto">
            <a:xfrm>
              <a:off x="6661001" y="985292"/>
              <a:ext cx="2209541" cy="37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8" r="85633"/>
          <a:stretch/>
        </p:blipFill>
        <p:spPr bwMode="auto">
          <a:xfrm>
            <a:off x="6877025" y="1561356"/>
            <a:ext cx="1258985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7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9"/>
    </mc:Choice>
    <mc:Fallback xmlns="">
      <p:transition spd="slow" advTm="118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1" y="481236"/>
            <a:ext cx="6772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3" y="1927338"/>
            <a:ext cx="8207647" cy="376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46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42"/>
    </mc:Choice>
    <mc:Fallback xmlns="">
      <p:transition spd="slow" advTm="7694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0993"/>
              </p:ext>
            </p:extLst>
          </p:nvPr>
        </p:nvGraphicFramePr>
        <p:xfrm>
          <a:off x="108689" y="700876"/>
          <a:ext cx="5724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21136" y="769268"/>
            <a:ext cx="3852233" cy="738250"/>
            <a:chOff x="6300961" y="625252"/>
            <a:chExt cx="3852233" cy="7382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3" b="66528"/>
            <a:stretch/>
          </p:blipFill>
          <p:spPr bwMode="auto">
            <a:xfrm>
              <a:off x="6300961" y="625252"/>
              <a:ext cx="3852233" cy="38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t="1316" r="20537" b="65700"/>
            <a:stretch/>
          </p:blipFill>
          <p:spPr bwMode="auto">
            <a:xfrm>
              <a:off x="6661001" y="985292"/>
              <a:ext cx="2209541" cy="37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8" r="85633"/>
          <a:stretch/>
        </p:blipFill>
        <p:spPr bwMode="auto">
          <a:xfrm>
            <a:off x="6877025" y="1561356"/>
            <a:ext cx="1258985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472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2"/>
    </mc:Choice>
    <mc:Fallback xmlns="">
      <p:transition spd="slow" advTm="551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03822"/>
              </p:ext>
            </p:extLst>
          </p:nvPr>
        </p:nvGraphicFramePr>
        <p:xfrm>
          <a:off x="108689" y="700876"/>
          <a:ext cx="5724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21136" y="769268"/>
            <a:ext cx="3852233" cy="738250"/>
            <a:chOff x="6300961" y="625252"/>
            <a:chExt cx="3852233" cy="7382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3" b="66528"/>
            <a:stretch/>
          </p:blipFill>
          <p:spPr bwMode="auto">
            <a:xfrm>
              <a:off x="6300961" y="625252"/>
              <a:ext cx="3852233" cy="38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t="1316" r="20537" b="65700"/>
            <a:stretch/>
          </p:blipFill>
          <p:spPr bwMode="auto">
            <a:xfrm>
              <a:off x="6661001" y="985292"/>
              <a:ext cx="2209541" cy="378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8" r="85633"/>
          <a:stretch/>
        </p:blipFill>
        <p:spPr bwMode="auto">
          <a:xfrm>
            <a:off x="6877025" y="1561356"/>
            <a:ext cx="1258985" cy="66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02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3"/>
    </mc:Choice>
    <mc:Fallback xmlns="">
      <p:transition spd="slow" advTm="590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35782"/>
              </p:ext>
            </p:extLst>
          </p:nvPr>
        </p:nvGraphicFramePr>
        <p:xfrm>
          <a:off x="108689" y="700876"/>
          <a:ext cx="5724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2" t="1" b="2872"/>
          <a:stretch/>
        </p:blipFill>
        <p:spPr bwMode="auto">
          <a:xfrm>
            <a:off x="6516985" y="1155204"/>
            <a:ext cx="2797456" cy="3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06" b="15855"/>
          <a:stretch/>
        </p:blipFill>
        <p:spPr bwMode="auto">
          <a:xfrm>
            <a:off x="5940921" y="795164"/>
            <a:ext cx="375748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29" y="1803276"/>
            <a:ext cx="3695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65" y="3361556"/>
            <a:ext cx="4284737" cy="85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69" y="2785492"/>
            <a:ext cx="3384376" cy="52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01" y="4225652"/>
            <a:ext cx="3263056" cy="10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38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45"/>
    </mc:Choice>
    <mc:Fallback xmlns="">
      <p:transition spd="slow" advTm="58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27539"/>
              </p:ext>
            </p:extLst>
          </p:nvPr>
        </p:nvGraphicFramePr>
        <p:xfrm>
          <a:off x="108689" y="700876"/>
          <a:ext cx="5724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  <a:gridCol w="50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1/3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7-8*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1/3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2" t="1" b="2872"/>
          <a:stretch/>
        </p:blipFill>
        <p:spPr bwMode="auto">
          <a:xfrm>
            <a:off x="6516985" y="1155204"/>
            <a:ext cx="2797456" cy="3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06" b="15855"/>
          <a:stretch/>
        </p:blipFill>
        <p:spPr bwMode="auto">
          <a:xfrm>
            <a:off x="5940921" y="795164"/>
            <a:ext cx="375748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29" y="1803276"/>
            <a:ext cx="3695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20409" b="21999"/>
          <a:stretch/>
        </p:blipFill>
        <p:spPr bwMode="auto">
          <a:xfrm>
            <a:off x="6012929" y="3001516"/>
            <a:ext cx="4032448" cy="32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29" y="3577580"/>
            <a:ext cx="3996704" cy="51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5"/>
          <a:stretch/>
        </p:blipFill>
        <p:spPr bwMode="auto">
          <a:xfrm>
            <a:off x="6372969" y="4369668"/>
            <a:ext cx="3240360" cy="66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6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9"/>
    </mc:Choice>
    <mc:Fallback xmlns="">
      <p:transition spd="slow" advTm="25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220"/>
            <a:ext cx="4991044" cy="519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24</a:t>
            </a:fld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060601" y="2929508"/>
            <a:ext cx="288032" cy="435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24297" y="2929508"/>
            <a:ext cx="504056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060601" y="337220"/>
            <a:ext cx="288032" cy="435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" r="61647" b="62819"/>
          <a:stretch/>
        </p:blipFill>
        <p:spPr bwMode="auto">
          <a:xfrm>
            <a:off x="4932119" y="841275"/>
            <a:ext cx="28113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31048" r="77737" b="23839"/>
          <a:stretch/>
        </p:blipFill>
        <p:spPr bwMode="auto">
          <a:xfrm>
            <a:off x="6733009" y="1705372"/>
            <a:ext cx="1562472" cy="75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4" t="33224" r="7896" b="28785"/>
          <a:stretch/>
        </p:blipFill>
        <p:spPr bwMode="auto">
          <a:xfrm>
            <a:off x="5292849" y="2857500"/>
            <a:ext cx="469402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6" r="30147" b="70842"/>
          <a:stretch/>
        </p:blipFill>
        <p:spPr bwMode="auto">
          <a:xfrm>
            <a:off x="7885137" y="841276"/>
            <a:ext cx="2076033" cy="39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67"/>
    </mc:Choice>
    <mc:Fallback xmlns="">
      <p:transition spd="slow" advTm="9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" y="409228"/>
            <a:ext cx="5004000" cy="51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25</a:t>
            </a:fld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417178" y="1777380"/>
            <a:ext cx="288032" cy="435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4297" y="1800530"/>
            <a:ext cx="37444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356745" y="481236"/>
            <a:ext cx="21602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1" b="55416"/>
          <a:stretch/>
        </p:blipFill>
        <p:spPr bwMode="auto">
          <a:xfrm>
            <a:off x="8032830" y="769269"/>
            <a:ext cx="1760780" cy="4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53" y="2065412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80" y="3073524"/>
            <a:ext cx="4867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39" b="56766"/>
          <a:stretch/>
        </p:blipFill>
        <p:spPr bwMode="auto">
          <a:xfrm>
            <a:off x="5220841" y="769268"/>
            <a:ext cx="2720023" cy="43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8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21"/>
    </mc:Choice>
    <mc:Fallback xmlns="">
      <p:transition spd="slow" advTm="43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156118"/>
              </p:ext>
            </p:extLst>
          </p:nvPr>
        </p:nvGraphicFramePr>
        <p:xfrm>
          <a:off x="108689" y="700876"/>
          <a:ext cx="26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41276"/>
            <a:ext cx="4536504" cy="135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42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8"/>
    </mc:Choice>
    <mc:Fallback xmlns="">
      <p:transition spd="slow" advTm="23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41276"/>
            <a:ext cx="4536504" cy="135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9302"/>
              </p:ext>
            </p:extLst>
          </p:nvPr>
        </p:nvGraphicFramePr>
        <p:xfrm>
          <a:off x="108689" y="700876"/>
          <a:ext cx="310289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7489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36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2"/>
    </mc:Choice>
    <mc:Fallback xmlns="">
      <p:transition spd="slow" advTm="2913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41276"/>
            <a:ext cx="4536504" cy="135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222614"/>
              </p:ext>
            </p:extLst>
          </p:nvPr>
        </p:nvGraphicFramePr>
        <p:xfrm>
          <a:off x="108689" y="700876"/>
          <a:ext cx="310289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7489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219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5"/>
    </mc:Choice>
    <mc:Fallback xmlns="">
      <p:transition spd="slow" advTm="1991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39592"/>
              </p:ext>
            </p:extLst>
          </p:nvPr>
        </p:nvGraphicFramePr>
        <p:xfrm>
          <a:off x="108689" y="700876"/>
          <a:ext cx="310289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7489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61" y="625252"/>
            <a:ext cx="5339255" cy="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076825" y="258050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0" name="Straight Arrow Connector 9"/>
          <p:cNvCxnSpPr>
            <a:stCxn id="9" idx="6"/>
            <a:endCxn id="12" idx="3"/>
          </p:cNvCxnSpPr>
          <p:nvPr/>
        </p:nvCxnSpPr>
        <p:spPr>
          <a:xfrm flipV="1">
            <a:off x="5364857" y="2322296"/>
            <a:ext cx="762261" cy="402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228953" y="301254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6084937" y="207644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652889" y="243648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</a:t>
            </a:r>
            <a:endParaRPr lang="en-GB" sz="1200" dirty="0"/>
          </a:p>
        </p:txBody>
      </p:sp>
      <p:cxnSp>
        <p:nvCxnSpPr>
          <p:cNvPr id="17" name="Straight Arrow Connector 16"/>
          <p:cNvCxnSpPr>
            <a:stCxn id="12" idx="6"/>
            <a:endCxn id="22" idx="1"/>
          </p:cNvCxnSpPr>
          <p:nvPr/>
        </p:nvCxnSpPr>
        <p:spPr>
          <a:xfrm>
            <a:off x="6372969" y="2220461"/>
            <a:ext cx="690253" cy="258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05017" y="171640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381081" y="250849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</a:t>
            </a:r>
            <a:endParaRPr lang="en-GB" sz="1200" dirty="0"/>
          </a:p>
        </p:txBody>
      </p:sp>
      <p:cxnSp>
        <p:nvCxnSpPr>
          <p:cNvPr id="21" name="Straight Arrow Connector 20"/>
          <p:cNvCxnSpPr>
            <a:stCxn id="12" idx="6"/>
            <a:endCxn id="18" idx="2"/>
          </p:cNvCxnSpPr>
          <p:nvPr/>
        </p:nvCxnSpPr>
        <p:spPr>
          <a:xfrm flipV="1">
            <a:off x="6372969" y="1860421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021041" y="243648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381081" y="308455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9</a:t>
            </a:r>
            <a:endParaRPr lang="en-GB" sz="1200" dirty="0"/>
          </a:p>
        </p:txBody>
      </p:sp>
      <p:cxnSp>
        <p:nvCxnSpPr>
          <p:cNvPr id="25" name="Straight Arrow Connector 24"/>
          <p:cNvCxnSpPr>
            <a:endCxn id="37" idx="1"/>
          </p:cNvCxnSpPr>
          <p:nvPr/>
        </p:nvCxnSpPr>
        <p:spPr>
          <a:xfrm>
            <a:off x="8245177" y="2652509"/>
            <a:ext cx="330213" cy="330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64857" y="2724517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957145" y="243648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516985" y="229246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877025" y="200443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508873" y="286853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</a:t>
            </a:r>
            <a:endParaRPr lang="en-GB" sz="1200" dirty="0"/>
          </a:p>
        </p:txBody>
      </p:sp>
      <p:cxnSp>
        <p:nvCxnSpPr>
          <p:cNvPr id="32" name="Straight Arrow Connector 31"/>
          <p:cNvCxnSpPr>
            <a:endCxn id="37" idx="2"/>
          </p:cNvCxnSpPr>
          <p:nvPr/>
        </p:nvCxnSpPr>
        <p:spPr>
          <a:xfrm flipV="1">
            <a:off x="6516985" y="3084557"/>
            <a:ext cx="20162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9469313" y="294054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8182186" y="272451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</a:t>
            </a:r>
            <a:endParaRPr lang="en-GB" sz="1200" dirty="0"/>
          </a:p>
        </p:txBody>
      </p:sp>
      <p:cxnSp>
        <p:nvCxnSpPr>
          <p:cNvPr id="36" name="Straight Arrow Connector 35"/>
          <p:cNvCxnSpPr>
            <a:stCxn id="18" idx="6"/>
            <a:endCxn id="22" idx="0"/>
          </p:cNvCxnSpPr>
          <p:nvPr/>
        </p:nvCxnSpPr>
        <p:spPr>
          <a:xfrm>
            <a:off x="7093049" y="1860421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3209" y="294054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6516985" y="1932429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309073" y="258050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893249" y="308455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</a:t>
            </a:r>
            <a:endParaRPr lang="en-GB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8821241" y="3084557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26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95"/>
    </mc:Choice>
    <mc:Fallback xmlns="">
      <p:transition spd="slow" advTm="137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/>
      <p:bldP spid="18" grpId="0" animBg="1"/>
      <p:bldP spid="20" grpId="0"/>
      <p:bldP spid="22" grpId="0" animBg="1"/>
      <p:bldP spid="24" grpId="0"/>
      <p:bldP spid="27" grpId="0" animBg="1"/>
      <p:bldP spid="29" grpId="0"/>
      <p:bldP spid="30" grpId="0"/>
      <p:bldP spid="31" grpId="0"/>
      <p:bldP spid="33" grpId="0" animBg="1"/>
      <p:bldP spid="34" grpId="0"/>
      <p:bldP spid="37" grpId="0" animBg="1"/>
      <p:bldP spid="38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7" y="625252"/>
            <a:ext cx="423646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36865" y="1716405"/>
            <a:ext cx="4536504" cy="1717159"/>
            <a:chOff x="5436865" y="1716405"/>
            <a:chExt cx="4680520" cy="1645151"/>
          </a:xfrm>
        </p:grpSpPr>
        <p:sp>
          <p:nvSpPr>
            <p:cNvPr id="9" name="Oval 8"/>
            <p:cNvSpPr/>
            <p:nvPr/>
          </p:nvSpPr>
          <p:spPr>
            <a:xfrm>
              <a:off x="5436865" y="258050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10" name="Straight Arrow Connector 9"/>
            <p:cNvCxnSpPr>
              <a:stCxn id="9" idx="6"/>
              <a:endCxn id="12" idx="3"/>
            </p:cNvCxnSpPr>
            <p:nvPr/>
          </p:nvCxnSpPr>
          <p:spPr>
            <a:xfrm flipV="1">
              <a:off x="5724897" y="2322296"/>
              <a:ext cx="762261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88993" y="301254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44977" y="207644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929" y="243648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17" name="Straight Arrow Connector 16"/>
            <p:cNvCxnSpPr>
              <a:stCxn id="12" idx="6"/>
              <a:endCxn id="22" idx="1"/>
            </p:cNvCxnSpPr>
            <p:nvPr/>
          </p:nvCxnSpPr>
          <p:spPr>
            <a:xfrm>
              <a:off x="6733009" y="2220461"/>
              <a:ext cx="690253" cy="258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165057" y="171640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121" y="250849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200" dirty="0"/>
            </a:p>
          </p:txBody>
        </p:sp>
        <p:cxnSp>
          <p:nvCxnSpPr>
            <p:cNvPr id="21" name="Straight Arrow Connector 20"/>
            <p:cNvCxnSpPr>
              <a:stCxn id="12" idx="6"/>
              <a:endCxn id="18" idx="2"/>
            </p:cNvCxnSpPr>
            <p:nvPr/>
          </p:nvCxnSpPr>
          <p:spPr>
            <a:xfrm flipV="1">
              <a:off x="6733009" y="1860421"/>
              <a:ext cx="43204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81081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1121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9</a:t>
              </a:r>
              <a:endParaRPr lang="en-GB" sz="1200" dirty="0"/>
            </a:p>
          </p:txBody>
        </p:sp>
        <p:cxnSp>
          <p:nvCxnSpPr>
            <p:cNvPr id="25" name="Straight Arrow Connector 24"/>
            <p:cNvCxnSpPr>
              <a:endCxn id="37" idx="1"/>
            </p:cNvCxnSpPr>
            <p:nvPr/>
          </p:nvCxnSpPr>
          <p:spPr>
            <a:xfrm>
              <a:off x="8605217" y="2652509"/>
              <a:ext cx="330213" cy="330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24897" y="2724517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317185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7025" y="229246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7065" y="200443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913" y="286853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>
              <a:endCxn id="37" idx="2"/>
            </p:cNvCxnSpPr>
            <p:nvPr/>
          </p:nvCxnSpPr>
          <p:spPr>
            <a:xfrm flipV="1">
              <a:off x="6877025" y="3084557"/>
              <a:ext cx="2016224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829353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2226" y="272451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cxnSp>
          <p:nvCxnSpPr>
            <p:cNvPr id="36" name="Straight Arrow Connector 35"/>
            <p:cNvCxnSpPr>
              <a:stCxn id="18" idx="6"/>
              <a:endCxn id="22" idx="0"/>
            </p:cNvCxnSpPr>
            <p:nvPr/>
          </p:nvCxnSpPr>
          <p:spPr>
            <a:xfrm>
              <a:off x="7453089" y="1860421"/>
              <a:ext cx="7200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893249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77025" y="1932429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669113" y="258050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253289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9181281" y="308455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72720"/>
              </p:ext>
            </p:extLst>
          </p:nvPr>
        </p:nvGraphicFramePr>
        <p:xfrm>
          <a:off x="108689" y="700876"/>
          <a:ext cx="522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7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66"/>
    </mc:Choice>
    <mc:Fallback xmlns="">
      <p:transition spd="slow" advTm="5596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7" y="625252"/>
            <a:ext cx="423646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36865" y="1716405"/>
            <a:ext cx="4536504" cy="1717159"/>
            <a:chOff x="5436865" y="1716405"/>
            <a:chExt cx="4680520" cy="1645151"/>
          </a:xfrm>
        </p:grpSpPr>
        <p:sp>
          <p:nvSpPr>
            <p:cNvPr id="9" name="Oval 8"/>
            <p:cNvSpPr/>
            <p:nvPr/>
          </p:nvSpPr>
          <p:spPr>
            <a:xfrm>
              <a:off x="5436865" y="258050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10" name="Straight Arrow Connector 9"/>
            <p:cNvCxnSpPr>
              <a:stCxn id="9" idx="6"/>
              <a:endCxn id="12" idx="3"/>
            </p:cNvCxnSpPr>
            <p:nvPr/>
          </p:nvCxnSpPr>
          <p:spPr>
            <a:xfrm flipV="1">
              <a:off x="5724897" y="2322296"/>
              <a:ext cx="762261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88993" y="301254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44977" y="207644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929" y="243648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17" name="Straight Arrow Connector 16"/>
            <p:cNvCxnSpPr>
              <a:stCxn id="12" idx="6"/>
              <a:endCxn id="22" idx="1"/>
            </p:cNvCxnSpPr>
            <p:nvPr/>
          </p:nvCxnSpPr>
          <p:spPr>
            <a:xfrm>
              <a:off x="6733009" y="2220461"/>
              <a:ext cx="690253" cy="258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165057" y="171640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121" y="250849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200" dirty="0"/>
            </a:p>
          </p:txBody>
        </p:sp>
        <p:cxnSp>
          <p:nvCxnSpPr>
            <p:cNvPr id="21" name="Straight Arrow Connector 20"/>
            <p:cNvCxnSpPr>
              <a:stCxn id="12" idx="6"/>
              <a:endCxn id="18" idx="2"/>
            </p:cNvCxnSpPr>
            <p:nvPr/>
          </p:nvCxnSpPr>
          <p:spPr>
            <a:xfrm flipV="1">
              <a:off x="6733009" y="1860421"/>
              <a:ext cx="43204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81081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1121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9</a:t>
              </a:r>
              <a:endParaRPr lang="en-GB" sz="1200" dirty="0"/>
            </a:p>
          </p:txBody>
        </p:sp>
        <p:cxnSp>
          <p:nvCxnSpPr>
            <p:cNvPr id="25" name="Straight Arrow Connector 24"/>
            <p:cNvCxnSpPr>
              <a:endCxn id="37" idx="1"/>
            </p:cNvCxnSpPr>
            <p:nvPr/>
          </p:nvCxnSpPr>
          <p:spPr>
            <a:xfrm>
              <a:off x="8605217" y="2652509"/>
              <a:ext cx="330213" cy="330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24897" y="2724517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317185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7025" y="229246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7065" y="200443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913" y="286853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>
              <a:endCxn id="37" idx="2"/>
            </p:cNvCxnSpPr>
            <p:nvPr/>
          </p:nvCxnSpPr>
          <p:spPr>
            <a:xfrm flipV="1">
              <a:off x="6877025" y="3084557"/>
              <a:ext cx="2016224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829353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2226" y="272451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cxnSp>
          <p:nvCxnSpPr>
            <p:cNvPr id="36" name="Straight Arrow Connector 35"/>
            <p:cNvCxnSpPr>
              <a:stCxn id="18" idx="6"/>
              <a:endCxn id="22" idx="0"/>
            </p:cNvCxnSpPr>
            <p:nvPr/>
          </p:nvCxnSpPr>
          <p:spPr>
            <a:xfrm>
              <a:off x="7453089" y="1860421"/>
              <a:ext cx="7200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893249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77025" y="1932429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669113" y="258050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253289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9181281" y="308455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1394"/>
              </p:ext>
            </p:extLst>
          </p:nvPr>
        </p:nvGraphicFramePr>
        <p:xfrm>
          <a:off x="108689" y="700876"/>
          <a:ext cx="522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87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1"/>
    </mc:Choice>
    <mc:Fallback xmlns="">
      <p:transition spd="slow" advTm="1428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937" y="3115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Solution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47" y="625252"/>
            <a:ext cx="423646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36865" y="1716405"/>
            <a:ext cx="4536504" cy="1717159"/>
            <a:chOff x="5436865" y="1716405"/>
            <a:chExt cx="4680520" cy="1645151"/>
          </a:xfrm>
        </p:grpSpPr>
        <p:sp>
          <p:nvSpPr>
            <p:cNvPr id="9" name="Oval 8"/>
            <p:cNvSpPr/>
            <p:nvPr/>
          </p:nvSpPr>
          <p:spPr>
            <a:xfrm>
              <a:off x="5436865" y="258050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10" name="Straight Arrow Connector 9"/>
            <p:cNvCxnSpPr>
              <a:stCxn id="9" idx="6"/>
              <a:endCxn id="12" idx="3"/>
            </p:cNvCxnSpPr>
            <p:nvPr/>
          </p:nvCxnSpPr>
          <p:spPr>
            <a:xfrm flipV="1">
              <a:off x="5724897" y="2322296"/>
              <a:ext cx="762261" cy="402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88993" y="301254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44977" y="207644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929" y="243648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5</a:t>
              </a:r>
              <a:endParaRPr lang="en-GB" sz="1200" dirty="0"/>
            </a:p>
          </p:txBody>
        </p:sp>
        <p:cxnSp>
          <p:nvCxnSpPr>
            <p:cNvPr id="17" name="Straight Arrow Connector 16"/>
            <p:cNvCxnSpPr>
              <a:stCxn id="12" idx="6"/>
              <a:endCxn id="22" idx="1"/>
            </p:cNvCxnSpPr>
            <p:nvPr/>
          </p:nvCxnSpPr>
          <p:spPr>
            <a:xfrm>
              <a:off x="6733009" y="2220461"/>
              <a:ext cx="690253" cy="258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165057" y="171640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121" y="250849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200" dirty="0"/>
            </a:p>
          </p:txBody>
        </p:sp>
        <p:cxnSp>
          <p:nvCxnSpPr>
            <p:cNvPr id="21" name="Straight Arrow Connector 20"/>
            <p:cNvCxnSpPr>
              <a:stCxn id="12" idx="6"/>
              <a:endCxn id="18" idx="2"/>
            </p:cNvCxnSpPr>
            <p:nvPr/>
          </p:nvCxnSpPr>
          <p:spPr>
            <a:xfrm flipV="1">
              <a:off x="6733009" y="1860421"/>
              <a:ext cx="432048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381081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1121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9</a:t>
              </a:r>
              <a:endParaRPr lang="en-GB" sz="1200" dirty="0"/>
            </a:p>
          </p:txBody>
        </p:sp>
        <p:cxnSp>
          <p:nvCxnSpPr>
            <p:cNvPr id="25" name="Straight Arrow Connector 24"/>
            <p:cNvCxnSpPr>
              <a:endCxn id="37" idx="1"/>
            </p:cNvCxnSpPr>
            <p:nvPr/>
          </p:nvCxnSpPr>
          <p:spPr>
            <a:xfrm>
              <a:off x="8605217" y="2652509"/>
              <a:ext cx="330213" cy="330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24897" y="2724517"/>
              <a:ext cx="86409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317185" y="2436485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77025" y="229246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4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7065" y="2004437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2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8913" y="2868533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3</a:t>
              </a:r>
              <a:endParaRPr lang="en-GB" sz="1200" dirty="0"/>
            </a:p>
          </p:txBody>
        </p:sp>
        <p:cxnSp>
          <p:nvCxnSpPr>
            <p:cNvPr id="32" name="Straight Arrow Connector 31"/>
            <p:cNvCxnSpPr>
              <a:endCxn id="37" idx="2"/>
            </p:cNvCxnSpPr>
            <p:nvPr/>
          </p:nvCxnSpPr>
          <p:spPr>
            <a:xfrm flipV="1">
              <a:off x="6877025" y="3084557"/>
              <a:ext cx="2016224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9829353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42226" y="272451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200" dirty="0"/>
            </a:p>
          </p:txBody>
        </p:sp>
        <p:cxnSp>
          <p:nvCxnSpPr>
            <p:cNvPr id="36" name="Straight Arrow Connector 35"/>
            <p:cNvCxnSpPr>
              <a:stCxn id="18" idx="6"/>
              <a:endCxn id="22" idx="0"/>
            </p:cNvCxnSpPr>
            <p:nvPr/>
          </p:nvCxnSpPr>
          <p:spPr>
            <a:xfrm>
              <a:off x="7453089" y="1860421"/>
              <a:ext cx="7200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8893249" y="294054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77025" y="1932429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669113" y="2580501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253289" y="3084557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2</a:t>
              </a:r>
              <a:endParaRPr lang="en-GB" sz="12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9181281" y="308455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35845"/>
              </p:ext>
            </p:extLst>
          </p:nvPr>
        </p:nvGraphicFramePr>
        <p:xfrm>
          <a:off x="108689" y="700876"/>
          <a:ext cx="522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576000"/>
                <a:gridCol w="576000"/>
                <a:gridCol w="576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</a:t>
                      </a:r>
                      <a:endParaRPr lang="en-GB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Duration</a:t>
                      </a:r>
                      <a:r>
                        <a:rPr lang="en-GB" sz="1400" baseline="0" dirty="0" smtClean="0"/>
                        <a:t> (week)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te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Ef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Ls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Lf</a:t>
                      </a:r>
                      <a:endParaRPr lang="en-GB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Tf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tm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tp</a:t>
                      </a:r>
                      <a:endParaRPr lang="en-GB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1-3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4-5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5-6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6-7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7-8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236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2"/>
    </mc:Choice>
    <mc:Fallback xmlns="">
      <p:transition spd="slow" advTm="1345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24.6|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5|15|16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9.2|3.8|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5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6.6|18.6|5.5|6.8|9|1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4|3.8|3|4.7|3.3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5.7|12.5|7.3|9.9|11.3|13.9|6.6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3017</TotalTime>
  <Words>2042</Words>
  <Application>Microsoft Office PowerPoint</Application>
  <PresentationFormat>Custom</PresentationFormat>
  <Paragraphs>1885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Engineering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Abeer Jameel</dc:creator>
  <cp:lastModifiedBy>Abeer Jameel</cp:lastModifiedBy>
  <cp:revision>189</cp:revision>
  <dcterms:created xsi:type="dcterms:W3CDTF">2020-03-12T09:30:18Z</dcterms:created>
  <dcterms:modified xsi:type="dcterms:W3CDTF">2020-04-07T23:27:23Z</dcterms:modified>
</cp:coreProperties>
</file>