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87" r:id="rId3"/>
    <p:sldId id="307" r:id="rId4"/>
    <p:sldId id="303" r:id="rId5"/>
    <p:sldId id="304" r:id="rId6"/>
    <p:sldId id="298" r:id="rId7"/>
    <p:sldId id="308" r:id="rId8"/>
    <p:sldId id="334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295" r:id="rId34"/>
    <p:sldId id="333" r:id="rId35"/>
  </p:sldIdLst>
  <p:sldSz cx="10153650" cy="5715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2" autoAdjust="0"/>
    <p:restoredTop sz="94660"/>
  </p:normalViewPr>
  <p:slideViewPr>
    <p:cSldViewPr>
      <p:cViewPr>
        <p:scale>
          <a:sx n="82" d="100"/>
          <a:sy n="82" d="100"/>
        </p:scale>
        <p:origin x="-678" y="-24"/>
      </p:cViewPr>
      <p:guideLst>
        <p:guide orient="horz" pos="1800"/>
        <p:guide pos="31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1CB88-31DA-4FBA-A9EC-E7D7D0113E3A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C520E-2A4D-4CAD-AA9D-7666706522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5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6007559" y="3175001"/>
            <a:ext cx="4146095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6007579" y="3247509"/>
            <a:ext cx="4146075" cy="1600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6007579" y="3429306"/>
            <a:ext cx="4146075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6007576" y="3470336"/>
            <a:ext cx="2183035" cy="1524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6007576" y="3499643"/>
            <a:ext cx="2183035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6007576" y="3302000"/>
            <a:ext cx="3401473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8190996" y="3384152"/>
            <a:ext cx="1776889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041384"/>
            <a:ext cx="10153650" cy="20347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3" y="3062940"/>
            <a:ext cx="10153651" cy="11723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7122269" y="3035910"/>
            <a:ext cx="3031382" cy="20702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1"/>
            <a:ext cx="10153650" cy="30847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7683" y="2001575"/>
            <a:ext cx="9392126" cy="122502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7682" y="3249948"/>
            <a:ext cx="5499894" cy="14605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446010" y="3505200"/>
            <a:ext cx="1066133" cy="381000"/>
          </a:xfrm>
        </p:spPr>
        <p:txBody>
          <a:bodyPr/>
          <a:lstStyle/>
          <a:p>
            <a:fld id="{8D487B78-68DF-4C62-BD29-51CD9BAF9727}" type="datetime1">
              <a:rPr lang="en-GB" smtClean="0"/>
              <a:t>07/04/2020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007576" y="3504407"/>
            <a:ext cx="1438434" cy="381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238764" y="947"/>
            <a:ext cx="830272" cy="30480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7EA9-CFFF-4A6A-B623-6429E617C014}" type="datetime1">
              <a:rPr lang="en-GB" smtClean="0"/>
              <a:t>07/04/2020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0624" y="952500"/>
            <a:ext cx="2115344" cy="45720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682" y="952500"/>
            <a:ext cx="6938328" cy="45720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6327-FE4A-4BF1-946B-6CC3A41A5DEA}" type="datetime1">
              <a:rPr lang="en-GB" smtClean="0"/>
              <a:t>07/04/2020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431B-C6DE-495E-802A-375930999484}" type="datetime1">
              <a:rPr lang="en-GB" smtClean="0"/>
              <a:t>07/04/2020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68" y="1651001"/>
            <a:ext cx="8630603" cy="1135062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068" y="2805908"/>
            <a:ext cx="8630603" cy="1258093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B891-66AC-400F-86C8-9220B91E9833}" type="datetime1">
              <a:rPr lang="en-GB" smtClean="0"/>
              <a:t>07/04/2020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682" y="1874521"/>
            <a:ext cx="4484529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1439" y="1874521"/>
            <a:ext cx="4484529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A5F9-65CF-4F6E-9522-DF304013FA37}" type="datetime1">
              <a:rPr lang="en-GB" smtClean="0"/>
              <a:t>07/04/2020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69" y="952500"/>
            <a:ext cx="9307513" cy="891540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069" y="1870809"/>
            <a:ext cx="4487913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42530" y="1870809"/>
            <a:ext cx="4488054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3069" y="2257099"/>
            <a:ext cx="4487913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9286" y="2257099"/>
            <a:ext cx="4488054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2A2182-C9DD-4C86-9F43-80163ABA99BA}" type="datetime1">
              <a:rPr lang="en-GB" smtClean="0"/>
              <a:t>07/04/2020</a:t>
            </a:fld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952500"/>
            <a:ext cx="9138285" cy="891540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0628" y="510540"/>
            <a:ext cx="1062962" cy="381000"/>
          </a:xfrm>
        </p:spPr>
        <p:txBody>
          <a:bodyPr/>
          <a:lstStyle/>
          <a:p>
            <a:fld id="{3E87C0F8-A472-470C-8CDB-40C6E09FDF16}" type="datetime1">
              <a:rPr lang="en-GB" smtClean="0"/>
              <a:t>07/04/2020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38349" y="510540"/>
            <a:ext cx="1472279" cy="381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77363" y="1893"/>
            <a:ext cx="846138" cy="304800"/>
          </a:xfrm>
        </p:spPr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D756-C68E-47A4-9C40-23EFB11E764C}" type="datetime1">
              <a:rPr lang="en-GB" smtClean="0"/>
              <a:t>07/04/2020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4611" y="918309"/>
            <a:ext cx="3756851" cy="731520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944611" y="1675606"/>
            <a:ext cx="3756851" cy="384810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9227" y="646906"/>
            <a:ext cx="5665737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667C-2E8D-45D3-9ACE-5A15C9A68226}" type="datetime1">
              <a:rPr lang="en-GB" smtClean="0"/>
              <a:t>07/04/2020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151" y="924300"/>
            <a:ext cx="651596" cy="3901364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243" y="952500"/>
            <a:ext cx="5076825" cy="3810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0708" y="2728591"/>
            <a:ext cx="2876868" cy="2097074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36B6-D6B7-4234-92B2-797B0D300DEE}" type="datetime1">
              <a:rPr lang="en-GB" smtClean="0"/>
              <a:t>07/04/2020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05684"/>
            <a:ext cx="10153650" cy="7033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0153650" cy="25888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" y="256898"/>
            <a:ext cx="10153651" cy="7620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6007559" y="300206"/>
            <a:ext cx="4146095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6007579" y="366762"/>
            <a:ext cx="4146075" cy="15002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6004399" y="414587"/>
            <a:ext cx="3401473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8187819" y="490786"/>
            <a:ext cx="1776889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0088098" y="-1668"/>
            <a:ext cx="63989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0043142" y="-1668"/>
            <a:ext cx="30461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0021986" y="-1668"/>
            <a:ext cx="10154" cy="51816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9966459" y="-1668"/>
            <a:ext cx="30461" cy="51816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9900116" y="317"/>
            <a:ext cx="60922" cy="48768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9853254" y="317"/>
            <a:ext cx="10154" cy="48768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7683" y="952500"/>
            <a:ext cx="9138285" cy="889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7683" y="1874520"/>
            <a:ext cx="9138285" cy="36042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13799" y="510540"/>
            <a:ext cx="1062962" cy="381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373E403-96C1-4BEE-BE2E-9D34F83ADFEC}" type="datetime1">
              <a:rPr lang="en-GB" smtClean="0"/>
              <a:t>07/04/2020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838349" y="510540"/>
            <a:ext cx="1472279" cy="381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077363" y="1893"/>
            <a:ext cx="846138" cy="3048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524" y="1537355"/>
            <a:ext cx="8630603" cy="122502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Engineering Management</a:t>
            </a:r>
            <a:endParaRPr lang="en-GB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750" y="277213"/>
            <a:ext cx="9460156" cy="14605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University of </a:t>
            </a:r>
            <a:r>
              <a:rPr lang="en-GB" sz="1900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Mustansiriyah</a:t>
            </a: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               2019-2020</a:t>
            </a:r>
          </a:p>
          <a:p>
            <a:pPr>
              <a:spcBef>
                <a:spcPts val="0"/>
              </a:spcBef>
            </a:pP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College of Engineering                                                                                 </a:t>
            </a:r>
            <a:r>
              <a:rPr lang="en-GB" sz="19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en-GB" sz="1900" b="1" baseline="30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rd</a:t>
            </a:r>
            <a:r>
              <a:rPr lang="en-GB" sz="19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Stage </a:t>
            </a:r>
          </a:p>
          <a:p>
            <a:pPr algn="l">
              <a:spcBef>
                <a:spcPts val="0"/>
              </a:spcBef>
            </a:pP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High. &amp; Trans Eng. Dep.</a:t>
            </a:r>
          </a:p>
          <a:p>
            <a:pPr algn="l">
              <a:spcBef>
                <a:spcPts val="0"/>
              </a:spcBef>
            </a:pPr>
            <a:endParaRPr lang="en-GB" sz="19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0751" y="2730864"/>
            <a:ext cx="8630603" cy="2748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GB" sz="3200" b="1" dirty="0" smtClean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lnSpc>
                <a:spcPct val="170000"/>
              </a:lnSpc>
            </a:pPr>
            <a:r>
              <a:rPr lang="en-GB" sz="36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Lecture No.17: Programming Techniques, Programming Evaluation and Review Technique, Example 2 (part 1)</a:t>
            </a:r>
          </a:p>
          <a:p>
            <a:pPr>
              <a:lnSpc>
                <a:spcPct val="170000"/>
              </a:lnSpc>
            </a:pP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r>
              <a:rPr lang="en-GB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Lecturers:                                         </a:t>
            </a:r>
            <a:r>
              <a:rPr lang="en-GB" sz="39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Dr.</a:t>
            </a:r>
            <a:r>
              <a:rPr lang="en-GB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Ali </a:t>
            </a:r>
            <a:r>
              <a:rPr lang="en-GB" sz="39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Jabbar</a:t>
            </a:r>
            <a:endParaRPr lang="en-GB" sz="3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l"/>
            <a:endParaRPr lang="en-GB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r>
              <a:rPr lang="en-GB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                                    </a:t>
            </a:r>
            <a:r>
              <a:rPr lang="en-GB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Dr.</a:t>
            </a:r>
            <a:r>
              <a:rPr lang="en-GB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Abeer K. Jameel  </a:t>
            </a:r>
            <a:endParaRPr lang="en-GB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68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78509"/>
              </p:ext>
            </p:extLst>
          </p:nvPr>
        </p:nvGraphicFramePr>
        <p:xfrm>
          <a:off x="108689" y="700876"/>
          <a:ext cx="3825135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447045"/>
                <a:gridCol w="447045"/>
                <a:gridCol w="447045"/>
                <a:gridCol w="1080000"/>
                <a:gridCol w="50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Followed by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B,C,D,E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I,J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61" y="625252"/>
            <a:ext cx="5339255" cy="7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788793" y="33615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10" name="Straight Arrow Connector 9"/>
          <p:cNvCxnSpPr>
            <a:stCxn id="9" idx="6"/>
          </p:cNvCxnSpPr>
          <p:nvPr/>
        </p:nvCxnSpPr>
        <p:spPr>
          <a:xfrm>
            <a:off x="5076825" y="350557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796905" y="33615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220841" y="321754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56945" y="300151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234974" y="3447697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</a:t>
            </a:r>
            <a:endParaRPr lang="en-GB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940921" y="2641476"/>
            <a:ext cx="0" cy="690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96905" y="235344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652889" y="285750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228953" y="372159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</a:t>
            </a:r>
            <a:endParaRPr lang="en-GB" sz="1200" dirty="0"/>
          </a:p>
        </p:txBody>
      </p:sp>
      <p:cxnSp>
        <p:nvCxnSpPr>
          <p:cNvPr id="25" name="Straight Arrow Connector 24"/>
          <p:cNvCxnSpPr>
            <a:endCxn id="26" idx="3"/>
          </p:cNvCxnSpPr>
          <p:nvPr/>
        </p:nvCxnSpPr>
        <p:spPr>
          <a:xfrm flipV="1">
            <a:off x="6084937" y="3031343"/>
            <a:ext cx="474229" cy="54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516985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300961" y="347986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228953" y="3228573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6</a:t>
            </a:r>
            <a:endParaRPr lang="en-GB" sz="1200" dirty="0"/>
          </a:p>
        </p:txBody>
      </p:sp>
      <p:cxnSp>
        <p:nvCxnSpPr>
          <p:cNvPr id="29" name="Straight Arrow Connector 28"/>
          <p:cNvCxnSpPr>
            <a:stCxn id="14" idx="5"/>
          </p:cNvCxnSpPr>
          <p:nvPr/>
        </p:nvCxnSpPr>
        <p:spPr>
          <a:xfrm>
            <a:off x="6042756" y="3607407"/>
            <a:ext cx="2130413" cy="1626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084937" y="3577580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733009" y="38656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381081" y="444167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868913" y="285750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7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444977" y="235344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</a:t>
            </a:r>
            <a:endParaRPr lang="en-GB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093049" y="465770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15</a:t>
            </a:r>
            <a:endParaRPr lang="en-GB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805017" y="292950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8389193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6949033" y="285750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5</a:t>
            </a:r>
            <a:endParaRPr lang="en-GB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877025" y="2693739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</a:t>
            </a:r>
            <a:endParaRPr lang="en-GB" sz="1400" dirty="0"/>
          </a:p>
        </p:txBody>
      </p:sp>
      <p:cxnSp>
        <p:nvCxnSpPr>
          <p:cNvPr id="41" name="Straight Arrow Connector 40"/>
          <p:cNvCxnSpPr>
            <a:stCxn id="22" idx="6"/>
            <a:endCxn id="42" idx="1"/>
          </p:cNvCxnSpPr>
          <p:nvPr/>
        </p:nvCxnSpPr>
        <p:spPr>
          <a:xfrm>
            <a:off x="6084937" y="2497460"/>
            <a:ext cx="1410333" cy="330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53089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6300961" y="249746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7</a:t>
            </a:r>
            <a:endParaRPr lang="en-GB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093049" y="372159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</a:t>
            </a:r>
            <a:endParaRPr lang="en-GB" sz="14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7021041" y="40096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7669113" y="38656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7165057" y="39376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6</a:t>
            </a:r>
            <a:endParaRPr lang="en-GB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7813129" y="264147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J</a:t>
            </a:r>
            <a:endParaRPr lang="en-GB" sz="14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741121" y="292950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885137" y="285750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</a:t>
            </a:r>
            <a:endParaRPr lang="en-GB" sz="1200" dirty="0"/>
          </a:p>
        </p:txBody>
      </p:sp>
      <p:sp>
        <p:nvSpPr>
          <p:cNvPr id="48" name="Oval 47"/>
          <p:cNvSpPr/>
          <p:nvPr/>
        </p:nvSpPr>
        <p:spPr>
          <a:xfrm>
            <a:off x="8101161" y="5161756"/>
            <a:ext cx="348519" cy="348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8029153" y="372159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</a:t>
            </a:r>
            <a:endParaRPr lang="en-GB" sz="14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957145" y="40096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101161" y="39376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6</a:t>
            </a:r>
            <a:endParaRPr lang="en-GB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8533209" y="386561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10</a:t>
            </a:r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>
            <a:endCxn id="42" idx="5"/>
          </p:cNvCxnSpPr>
          <p:nvPr/>
        </p:nvCxnSpPr>
        <p:spPr>
          <a:xfrm flipH="1" flipV="1">
            <a:off x="7698940" y="3031343"/>
            <a:ext cx="114189" cy="80444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381081" y="278549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11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17185" y="278549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12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7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260202"/>
              </p:ext>
            </p:extLst>
          </p:nvPr>
        </p:nvGraphicFramePr>
        <p:xfrm>
          <a:off x="108689" y="700876"/>
          <a:ext cx="3825135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447045"/>
                <a:gridCol w="447045"/>
                <a:gridCol w="447045"/>
                <a:gridCol w="1080000"/>
                <a:gridCol w="50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Followed by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B,C,D,E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I,J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61" y="625252"/>
            <a:ext cx="5339255" cy="7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788793" y="33615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10" name="Straight Arrow Connector 9"/>
          <p:cNvCxnSpPr>
            <a:stCxn id="9" idx="6"/>
          </p:cNvCxnSpPr>
          <p:nvPr/>
        </p:nvCxnSpPr>
        <p:spPr>
          <a:xfrm>
            <a:off x="5076825" y="350557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796905" y="33615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220841" y="321754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56945" y="300151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234974" y="3447697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</a:t>
            </a:r>
            <a:endParaRPr lang="en-GB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940921" y="2641476"/>
            <a:ext cx="0" cy="690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96905" y="235344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652889" y="285750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228953" y="372159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</a:t>
            </a:r>
            <a:endParaRPr lang="en-GB" sz="1200" dirty="0"/>
          </a:p>
        </p:txBody>
      </p:sp>
      <p:cxnSp>
        <p:nvCxnSpPr>
          <p:cNvPr id="25" name="Straight Arrow Connector 24"/>
          <p:cNvCxnSpPr>
            <a:endCxn id="26" idx="3"/>
          </p:cNvCxnSpPr>
          <p:nvPr/>
        </p:nvCxnSpPr>
        <p:spPr>
          <a:xfrm flipV="1">
            <a:off x="6084937" y="3031343"/>
            <a:ext cx="474229" cy="54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516985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300961" y="347986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228953" y="3228573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6</a:t>
            </a:r>
            <a:endParaRPr lang="en-GB" sz="1200" dirty="0"/>
          </a:p>
        </p:txBody>
      </p:sp>
      <p:cxnSp>
        <p:nvCxnSpPr>
          <p:cNvPr id="29" name="Straight Arrow Connector 28"/>
          <p:cNvCxnSpPr>
            <a:stCxn id="14" idx="5"/>
          </p:cNvCxnSpPr>
          <p:nvPr/>
        </p:nvCxnSpPr>
        <p:spPr>
          <a:xfrm>
            <a:off x="6042756" y="3607407"/>
            <a:ext cx="2130413" cy="1626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084937" y="3577580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733009" y="38656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323206" y="444167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868913" y="285750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7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444977" y="235344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</a:t>
            </a:r>
            <a:endParaRPr lang="en-GB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243524" y="465770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15</a:t>
            </a:r>
            <a:endParaRPr lang="en-GB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805017" y="292950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49033" y="285750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5</a:t>
            </a:r>
            <a:endParaRPr lang="en-GB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877025" y="2693739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</a:t>
            </a:r>
            <a:endParaRPr lang="en-GB" sz="1400" dirty="0"/>
          </a:p>
        </p:txBody>
      </p:sp>
      <p:cxnSp>
        <p:nvCxnSpPr>
          <p:cNvPr id="41" name="Straight Arrow Connector 40"/>
          <p:cNvCxnSpPr>
            <a:stCxn id="22" idx="6"/>
            <a:endCxn id="42" idx="1"/>
          </p:cNvCxnSpPr>
          <p:nvPr/>
        </p:nvCxnSpPr>
        <p:spPr>
          <a:xfrm>
            <a:off x="6084937" y="2497460"/>
            <a:ext cx="1410333" cy="330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53089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6300961" y="249746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7</a:t>
            </a:r>
            <a:endParaRPr lang="en-GB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093049" y="372159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</a:t>
            </a:r>
            <a:endParaRPr lang="en-GB" sz="14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7021041" y="40096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7669113" y="38656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7165057" y="39376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6</a:t>
            </a:r>
            <a:endParaRPr lang="en-GB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7957145" y="350557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J</a:t>
            </a:r>
            <a:endParaRPr lang="en-GB" sz="1400" dirty="0"/>
          </a:p>
        </p:txBody>
      </p:sp>
      <p:cxnSp>
        <p:nvCxnSpPr>
          <p:cNvPr id="46" name="Straight Arrow Connector 45"/>
          <p:cNvCxnSpPr>
            <a:endCxn id="48" idx="7"/>
          </p:cNvCxnSpPr>
          <p:nvPr/>
        </p:nvCxnSpPr>
        <p:spPr>
          <a:xfrm>
            <a:off x="7741121" y="2929508"/>
            <a:ext cx="657520" cy="2283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69113" y="350557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</a:t>
            </a:r>
            <a:endParaRPr lang="en-GB" sz="1200" dirty="0"/>
          </a:p>
        </p:txBody>
      </p:sp>
      <p:sp>
        <p:nvSpPr>
          <p:cNvPr id="48" name="Oval 47"/>
          <p:cNvSpPr/>
          <p:nvPr/>
        </p:nvSpPr>
        <p:spPr>
          <a:xfrm>
            <a:off x="8101161" y="5161756"/>
            <a:ext cx="348519" cy="348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7885137" y="43696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</a:t>
            </a:r>
            <a:endParaRPr lang="en-GB" sz="1400" dirty="0"/>
          </a:p>
        </p:txBody>
      </p:sp>
      <p:cxnSp>
        <p:nvCxnSpPr>
          <p:cNvPr id="50" name="Straight Arrow Connector 49"/>
          <p:cNvCxnSpPr>
            <a:stCxn id="52" idx="4"/>
          </p:cNvCxnSpPr>
          <p:nvPr/>
        </p:nvCxnSpPr>
        <p:spPr>
          <a:xfrm>
            <a:off x="7813129" y="4153644"/>
            <a:ext cx="31827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631830" y="444167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20</a:t>
            </a:r>
            <a:endParaRPr lang="en-GB" sz="1200" dirty="0"/>
          </a:p>
        </p:txBody>
      </p:sp>
      <p:cxnSp>
        <p:nvCxnSpPr>
          <p:cNvPr id="56" name="Straight Arrow Connector 55"/>
          <p:cNvCxnSpPr>
            <a:endCxn id="42" idx="5"/>
          </p:cNvCxnSpPr>
          <p:nvPr/>
        </p:nvCxnSpPr>
        <p:spPr>
          <a:xfrm flipH="1" flipV="1">
            <a:off x="7698940" y="3031343"/>
            <a:ext cx="114189" cy="80444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381081" y="278549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10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17185" y="278549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12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98603" y="516175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11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33209" y="501774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K</a:t>
            </a:r>
            <a:endParaRPr lang="en-GB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8461201" y="530577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9109273" y="51617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8605217" y="5233764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7</a:t>
            </a:r>
            <a:endParaRPr lang="en-GB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9062973" y="516175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12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59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 animBg="1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333488"/>
              </p:ext>
            </p:extLst>
          </p:nvPr>
        </p:nvGraphicFramePr>
        <p:xfrm>
          <a:off x="108689" y="700876"/>
          <a:ext cx="496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/>
                <a:gridCol w="576000"/>
                <a:gridCol w="576000"/>
                <a:gridCol w="576000"/>
                <a:gridCol w="461120"/>
                <a:gridCol w="461120"/>
                <a:gridCol w="461120"/>
                <a:gridCol w="461120"/>
                <a:gridCol w="46112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76819" cy="66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364857" y="2353444"/>
            <a:ext cx="4634220" cy="3157319"/>
            <a:chOff x="5364857" y="2353444"/>
            <a:chExt cx="4634220" cy="3157319"/>
          </a:xfrm>
        </p:grpSpPr>
        <p:grpSp>
          <p:nvGrpSpPr>
            <p:cNvPr id="2" name="Group 1"/>
            <p:cNvGrpSpPr/>
            <p:nvPr/>
          </p:nvGrpSpPr>
          <p:grpSpPr>
            <a:xfrm>
              <a:off x="5364857" y="2353444"/>
              <a:ext cx="3660887" cy="3156831"/>
              <a:chOff x="5868913" y="2353444"/>
              <a:chExt cx="3660887" cy="3156831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868913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1</a:t>
                </a:r>
                <a:endParaRPr lang="en-GB" dirty="0"/>
              </a:p>
            </p:txBody>
          </p:sp>
          <p:cxnSp>
            <p:nvCxnSpPr>
              <p:cNvPr id="10" name="Straight Arrow Connector 9"/>
              <p:cNvCxnSpPr>
                <a:stCxn id="9" idx="6"/>
              </p:cNvCxnSpPr>
              <p:nvPr/>
            </p:nvCxnSpPr>
            <p:spPr>
              <a:xfrm>
                <a:off x="6156945" y="3505572"/>
                <a:ext cx="7200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6877025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2</a:t>
                </a:r>
                <a:endParaRPr lang="en-GB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300961" y="321754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A</a:t>
                </a:r>
                <a:endParaRPr lang="en-GB" sz="1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237065" y="300151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C</a:t>
                </a:r>
                <a:endParaRPr lang="en-GB" sz="14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315094" y="3447697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4</a:t>
                </a:r>
                <a:endParaRPr lang="en-GB" sz="1200" dirty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V="1">
                <a:off x="7021041" y="2641476"/>
                <a:ext cx="0" cy="6902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6877025" y="235344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4</a:t>
                </a:r>
                <a:endParaRPr lang="en-GB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33009" y="285750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B</a:t>
                </a:r>
                <a:endParaRPr lang="en-GB" sz="1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309073" y="372159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cxnSp>
            <p:nvCxnSpPr>
              <p:cNvPr id="25" name="Straight Arrow Connector 24"/>
              <p:cNvCxnSpPr>
                <a:endCxn id="26" idx="3"/>
              </p:cNvCxnSpPr>
              <p:nvPr/>
            </p:nvCxnSpPr>
            <p:spPr>
              <a:xfrm flipV="1">
                <a:off x="7165057" y="3031343"/>
                <a:ext cx="474229" cy="5462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7597105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5</a:t>
                </a:r>
                <a:endParaRPr lang="en-GB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381081" y="347986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D</a:t>
                </a:r>
                <a:endParaRPr lang="en-GB" sz="14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309073" y="3228573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cxnSp>
            <p:nvCxnSpPr>
              <p:cNvPr id="29" name="Straight Arrow Connector 28"/>
              <p:cNvCxnSpPr>
                <a:stCxn id="14" idx="5"/>
              </p:cNvCxnSpPr>
              <p:nvPr/>
            </p:nvCxnSpPr>
            <p:spPr>
              <a:xfrm>
                <a:off x="7122876" y="3607407"/>
                <a:ext cx="2130413" cy="1626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7165057" y="3577580"/>
                <a:ext cx="648072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7813129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6</a:t>
                </a:r>
                <a:endParaRPr lang="en-GB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403326" y="444167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E</a:t>
                </a:r>
                <a:endParaRPr lang="en-GB" sz="14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94903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525097" y="2353444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F</a:t>
                </a:r>
                <a:endParaRPr lang="en-GB" sz="14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323644" y="46577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15</a:t>
                </a:r>
                <a:endParaRPr lang="en-GB" sz="1200" dirty="0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7885137" y="29295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802915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5</a:t>
                </a:r>
                <a:endParaRPr lang="en-GB" sz="12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957145" y="269373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G</a:t>
                </a:r>
                <a:endParaRPr lang="en-GB" sz="1400" dirty="0"/>
              </a:p>
            </p:txBody>
          </p:sp>
          <p:cxnSp>
            <p:nvCxnSpPr>
              <p:cNvPr id="41" name="Straight Arrow Connector 40"/>
              <p:cNvCxnSpPr>
                <a:stCxn id="22" idx="6"/>
                <a:endCxn id="42" idx="1"/>
              </p:cNvCxnSpPr>
              <p:nvPr/>
            </p:nvCxnSpPr>
            <p:spPr>
              <a:xfrm>
                <a:off x="7165057" y="2497460"/>
                <a:ext cx="1410333" cy="3302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8533209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381081" y="249746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173169" y="372159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H</a:t>
                </a:r>
                <a:endParaRPr lang="en-GB" sz="1400" dirty="0"/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>
                <a:off x="8101161" y="400962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8749233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9</a:t>
                </a:r>
                <a:endParaRPr lang="en-GB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245177" y="393762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9037265" y="3505572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J</a:t>
                </a:r>
                <a:endParaRPr lang="en-GB" sz="1400" dirty="0"/>
              </a:p>
            </p:txBody>
          </p:sp>
          <p:cxnSp>
            <p:nvCxnSpPr>
              <p:cNvPr id="46" name="Straight Arrow Connector 45"/>
              <p:cNvCxnSpPr>
                <a:endCxn id="48" idx="7"/>
              </p:cNvCxnSpPr>
              <p:nvPr/>
            </p:nvCxnSpPr>
            <p:spPr>
              <a:xfrm>
                <a:off x="8821241" y="2929508"/>
                <a:ext cx="657520" cy="22832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8749233" y="350557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9181281" y="5161756"/>
                <a:ext cx="348519" cy="3485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965257" y="4369668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I</a:t>
                </a:r>
                <a:endParaRPr lang="en-GB" sz="1400" dirty="0"/>
              </a:p>
            </p:txBody>
          </p:sp>
          <p:cxnSp>
            <p:nvCxnSpPr>
              <p:cNvPr id="50" name="Straight Arrow Connector 49"/>
              <p:cNvCxnSpPr>
                <a:stCxn id="52" idx="4"/>
              </p:cNvCxnSpPr>
              <p:nvPr/>
            </p:nvCxnSpPr>
            <p:spPr>
              <a:xfrm>
                <a:off x="8893249" y="4153644"/>
                <a:ext cx="318276" cy="1080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8711950" y="44416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20</a:t>
                </a:r>
                <a:endParaRPr lang="en-GB" sz="1200" dirty="0"/>
              </a:p>
            </p:txBody>
          </p:sp>
          <p:cxnSp>
            <p:nvCxnSpPr>
              <p:cNvPr id="56" name="Straight Arrow Connector 55"/>
              <p:cNvCxnSpPr>
                <a:endCxn id="42" idx="5"/>
              </p:cNvCxnSpPr>
              <p:nvPr/>
            </p:nvCxnSpPr>
            <p:spPr>
              <a:xfrm flipH="1" flipV="1">
                <a:off x="8779060" y="3031343"/>
                <a:ext cx="114189" cy="804443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8461201" y="278549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10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9273" y="516175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11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9109273" y="5017740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K</a:t>
              </a:r>
              <a:endParaRPr lang="en-GB" sz="1400" dirty="0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9037265" y="5305772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9685337" y="516175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181281" y="5233764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639037" y="516175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12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5658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42573"/>
              </p:ext>
            </p:extLst>
          </p:nvPr>
        </p:nvGraphicFramePr>
        <p:xfrm>
          <a:off x="108689" y="700876"/>
          <a:ext cx="496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/>
                <a:gridCol w="576000"/>
                <a:gridCol w="576000"/>
                <a:gridCol w="576000"/>
                <a:gridCol w="461120"/>
                <a:gridCol w="461120"/>
                <a:gridCol w="461120"/>
                <a:gridCol w="461120"/>
                <a:gridCol w="46112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76819" cy="66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364857" y="2353444"/>
            <a:ext cx="4634220" cy="3157319"/>
            <a:chOff x="5364857" y="2353444"/>
            <a:chExt cx="4634220" cy="3157319"/>
          </a:xfrm>
        </p:grpSpPr>
        <p:grpSp>
          <p:nvGrpSpPr>
            <p:cNvPr id="55" name="Group 54"/>
            <p:cNvGrpSpPr/>
            <p:nvPr/>
          </p:nvGrpSpPr>
          <p:grpSpPr>
            <a:xfrm>
              <a:off x="5364857" y="2353444"/>
              <a:ext cx="3660887" cy="3156831"/>
              <a:chOff x="5868913" y="2353444"/>
              <a:chExt cx="3660887" cy="3156831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868913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1</a:t>
                </a:r>
                <a:endParaRPr lang="en-GB" dirty="0"/>
              </a:p>
            </p:txBody>
          </p:sp>
          <p:cxnSp>
            <p:nvCxnSpPr>
              <p:cNvPr id="61" name="Straight Arrow Connector 60"/>
              <p:cNvCxnSpPr>
                <a:stCxn id="60" idx="6"/>
              </p:cNvCxnSpPr>
              <p:nvPr/>
            </p:nvCxnSpPr>
            <p:spPr>
              <a:xfrm>
                <a:off x="6156945" y="3505572"/>
                <a:ext cx="7200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6877025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2</a:t>
                </a:r>
                <a:endParaRPr lang="en-GB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300961" y="321754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A</a:t>
                </a:r>
                <a:endParaRPr lang="en-GB" sz="14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237065" y="300151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C</a:t>
                </a:r>
                <a:endParaRPr lang="en-GB" sz="14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315094" y="3447697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4</a:t>
                </a:r>
                <a:endParaRPr lang="en-GB" sz="1200" dirty="0"/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 flipV="1">
                <a:off x="7021041" y="2641476"/>
                <a:ext cx="0" cy="6902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6877025" y="235344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4</a:t>
                </a:r>
                <a:endParaRPr lang="en-GB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733009" y="285750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B</a:t>
                </a:r>
                <a:endParaRPr lang="en-GB" sz="14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309073" y="372159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cxnSp>
            <p:nvCxnSpPr>
              <p:cNvPr id="70" name="Straight Arrow Connector 69"/>
              <p:cNvCxnSpPr>
                <a:endCxn id="71" idx="3"/>
              </p:cNvCxnSpPr>
              <p:nvPr/>
            </p:nvCxnSpPr>
            <p:spPr>
              <a:xfrm flipV="1">
                <a:off x="7165057" y="3031343"/>
                <a:ext cx="474229" cy="5462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/>
              <p:cNvSpPr/>
              <p:nvPr/>
            </p:nvSpPr>
            <p:spPr>
              <a:xfrm>
                <a:off x="7597105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5</a:t>
                </a:r>
                <a:endParaRPr lang="en-GB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381081" y="347986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D</a:t>
                </a:r>
                <a:endParaRPr lang="en-GB" sz="14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309073" y="3228573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cxnSp>
            <p:nvCxnSpPr>
              <p:cNvPr id="74" name="Straight Arrow Connector 73"/>
              <p:cNvCxnSpPr>
                <a:stCxn id="62" idx="5"/>
              </p:cNvCxnSpPr>
              <p:nvPr/>
            </p:nvCxnSpPr>
            <p:spPr>
              <a:xfrm>
                <a:off x="7122876" y="3607407"/>
                <a:ext cx="2130413" cy="1626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7165057" y="3577580"/>
                <a:ext cx="648072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7813129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6</a:t>
                </a:r>
                <a:endParaRPr lang="en-GB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8403326" y="444167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E</a:t>
                </a:r>
                <a:endParaRPr lang="en-GB" sz="14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94903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525097" y="2353444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F</a:t>
                </a:r>
                <a:endParaRPr lang="en-GB" sz="14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8323644" y="46577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15</a:t>
                </a:r>
                <a:endParaRPr lang="en-GB" sz="1200" dirty="0"/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>
                <a:off x="7885137" y="29295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802915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5</a:t>
                </a:r>
                <a:endParaRPr lang="en-GB" sz="1200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957145" y="269373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G</a:t>
                </a:r>
                <a:endParaRPr lang="en-GB" sz="1400" dirty="0"/>
              </a:p>
            </p:txBody>
          </p:sp>
          <p:cxnSp>
            <p:nvCxnSpPr>
              <p:cNvPr id="84" name="Straight Arrow Connector 83"/>
              <p:cNvCxnSpPr>
                <a:stCxn id="67" idx="6"/>
                <a:endCxn id="85" idx="1"/>
              </p:cNvCxnSpPr>
              <p:nvPr/>
            </p:nvCxnSpPr>
            <p:spPr>
              <a:xfrm>
                <a:off x="7165057" y="2497460"/>
                <a:ext cx="1410333" cy="3302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/>
              <p:cNvSpPr/>
              <p:nvPr/>
            </p:nvSpPr>
            <p:spPr>
              <a:xfrm>
                <a:off x="8533209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381081" y="249746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8173169" y="372159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H</a:t>
                </a:r>
                <a:endParaRPr lang="en-GB" sz="1400" dirty="0"/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>
                <a:off x="8101161" y="400962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88"/>
              <p:cNvSpPr/>
              <p:nvPr/>
            </p:nvSpPr>
            <p:spPr>
              <a:xfrm>
                <a:off x="8749233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9</a:t>
                </a:r>
                <a:endParaRPr lang="en-GB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245177" y="393762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9037265" y="3505572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J</a:t>
                </a:r>
                <a:endParaRPr lang="en-GB" sz="1400" dirty="0"/>
              </a:p>
            </p:txBody>
          </p:sp>
          <p:cxnSp>
            <p:nvCxnSpPr>
              <p:cNvPr id="92" name="Straight Arrow Connector 91"/>
              <p:cNvCxnSpPr>
                <a:endCxn id="94" idx="7"/>
              </p:cNvCxnSpPr>
              <p:nvPr/>
            </p:nvCxnSpPr>
            <p:spPr>
              <a:xfrm>
                <a:off x="8821241" y="2929508"/>
                <a:ext cx="657520" cy="22832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8749233" y="350557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9181281" y="5161756"/>
                <a:ext cx="348519" cy="3485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965257" y="4369668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I</a:t>
                </a:r>
                <a:endParaRPr lang="en-GB" sz="1400" dirty="0"/>
              </a:p>
            </p:txBody>
          </p:sp>
          <p:cxnSp>
            <p:nvCxnSpPr>
              <p:cNvPr id="96" name="Straight Arrow Connector 95"/>
              <p:cNvCxnSpPr>
                <a:stCxn id="89" idx="4"/>
              </p:cNvCxnSpPr>
              <p:nvPr/>
            </p:nvCxnSpPr>
            <p:spPr>
              <a:xfrm>
                <a:off x="8893249" y="4153644"/>
                <a:ext cx="318276" cy="1080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>
                <a:off x="8711950" y="44416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20</a:t>
                </a:r>
                <a:endParaRPr lang="en-GB" sz="1200" dirty="0"/>
              </a:p>
            </p:txBody>
          </p:sp>
          <p:cxnSp>
            <p:nvCxnSpPr>
              <p:cNvPr id="98" name="Straight Arrow Connector 97"/>
              <p:cNvCxnSpPr>
                <a:endCxn id="85" idx="5"/>
              </p:cNvCxnSpPr>
              <p:nvPr/>
            </p:nvCxnSpPr>
            <p:spPr>
              <a:xfrm flipH="1" flipV="1">
                <a:off x="8779060" y="3031343"/>
                <a:ext cx="114189" cy="804443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8461201" y="278549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10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9109273" y="516175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11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9109273" y="5017740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K</a:t>
              </a:r>
              <a:endParaRPr lang="en-GB" sz="1400" dirty="0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9037265" y="5305772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9685337" y="516175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9181281" y="5233764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639037" y="516175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12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1955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03140"/>
              </p:ext>
            </p:extLst>
          </p:nvPr>
        </p:nvGraphicFramePr>
        <p:xfrm>
          <a:off x="108689" y="700876"/>
          <a:ext cx="496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/>
                <a:gridCol w="576000"/>
                <a:gridCol w="576000"/>
                <a:gridCol w="576000"/>
                <a:gridCol w="461120"/>
                <a:gridCol w="461120"/>
                <a:gridCol w="461120"/>
                <a:gridCol w="461120"/>
                <a:gridCol w="46112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76819" cy="66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5364857" y="2353444"/>
            <a:ext cx="4634220" cy="3157319"/>
            <a:chOff x="5364857" y="2353444"/>
            <a:chExt cx="4634220" cy="3157319"/>
          </a:xfrm>
        </p:grpSpPr>
        <p:grpSp>
          <p:nvGrpSpPr>
            <p:cNvPr id="60" name="Group 59"/>
            <p:cNvGrpSpPr/>
            <p:nvPr/>
          </p:nvGrpSpPr>
          <p:grpSpPr>
            <a:xfrm>
              <a:off x="5364857" y="2353444"/>
              <a:ext cx="3660887" cy="3156831"/>
              <a:chOff x="5868913" y="2353444"/>
              <a:chExt cx="3660887" cy="3156831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868913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1</a:t>
                </a:r>
                <a:endParaRPr lang="en-GB" dirty="0"/>
              </a:p>
            </p:txBody>
          </p:sp>
          <p:cxnSp>
            <p:nvCxnSpPr>
              <p:cNvPr id="67" name="Straight Arrow Connector 66"/>
              <p:cNvCxnSpPr>
                <a:stCxn id="66" idx="6"/>
              </p:cNvCxnSpPr>
              <p:nvPr/>
            </p:nvCxnSpPr>
            <p:spPr>
              <a:xfrm>
                <a:off x="6156945" y="3505572"/>
                <a:ext cx="7200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6877025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2</a:t>
                </a:r>
                <a:endParaRPr lang="en-GB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300961" y="321754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A</a:t>
                </a:r>
                <a:endParaRPr lang="en-GB" sz="14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237065" y="300151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C</a:t>
                </a:r>
                <a:endParaRPr lang="en-GB" sz="14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315094" y="3447697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4</a:t>
                </a:r>
                <a:endParaRPr lang="en-GB" sz="1200" dirty="0"/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 flipV="1">
                <a:off x="7021041" y="2641476"/>
                <a:ext cx="0" cy="6902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6877025" y="235344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4</a:t>
                </a:r>
                <a:endParaRPr lang="en-GB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733009" y="285750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B</a:t>
                </a:r>
                <a:endParaRPr lang="en-GB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309073" y="372159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cxnSp>
            <p:nvCxnSpPr>
              <p:cNvPr id="76" name="Straight Arrow Connector 75"/>
              <p:cNvCxnSpPr>
                <a:endCxn id="77" idx="3"/>
              </p:cNvCxnSpPr>
              <p:nvPr/>
            </p:nvCxnSpPr>
            <p:spPr>
              <a:xfrm flipV="1">
                <a:off x="7165057" y="3031343"/>
                <a:ext cx="474229" cy="5462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7597105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5</a:t>
                </a:r>
                <a:endParaRPr lang="en-GB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381081" y="347986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D</a:t>
                </a:r>
                <a:endParaRPr lang="en-GB" sz="14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309073" y="3228573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cxnSp>
            <p:nvCxnSpPr>
              <p:cNvPr id="80" name="Straight Arrow Connector 79"/>
              <p:cNvCxnSpPr>
                <a:stCxn id="68" idx="5"/>
              </p:cNvCxnSpPr>
              <p:nvPr/>
            </p:nvCxnSpPr>
            <p:spPr>
              <a:xfrm>
                <a:off x="7122876" y="3607407"/>
                <a:ext cx="2130413" cy="1626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7165057" y="3577580"/>
                <a:ext cx="648072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7813129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6</a:t>
                </a:r>
                <a:endParaRPr lang="en-GB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8403326" y="444167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E</a:t>
                </a:r>
                <a:endParaRPr lang="en-GB" sz="14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94903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5097" y="2353444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F</a:t>
                </a:r>
                <a:endParaRPr lang="en-GB" sz="14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8323644" y="46577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15</a:t>
                </a:r>
                <a:endParaRPr lang="en-GB" sz="1200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>
                <a:off x="7885137" y="29295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802915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5</a:t>
                </a:r>
                <a:endParaRPr lang="en-GB" sz="12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957145" y="269373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G</a:t>
                </a:r>
                <a:endParaRPr lang="en-GB" sz="1400" dirty="0"/>
              </a:p>
            </p:txBody>
          </p:sp>
          <p:cxnSp>
            <p:nvCxnSpPr>
              <p:cNvPr id="90" name="Straight Arrow Connector 89"/>
              <p:cNvCxnSpPr>
                <a:stCxn id="73" idx="6"/>
                <a:endCxn id="91" idx="1"/>
              </p:cNvCxnSpPr>
              <p:nvPr/>
            </p:nvCxnSpPr>
            <p:spPr>
              <a:xfrm>
                <a:off x="7165057" y="2497460"/>
                <a:ext cx="1410333" cy="3302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8533209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381081" y="249746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173169" y="372159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H</a:t>
                </a:r>
                <a:endParaRPr lang="en-GB" sz="1400" dirty="0"/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>
                <a:off x="8101161" y="400962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8749233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9</a:t>
                </a:r>
                <a:endParaRPr lang="en-GB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8245177" y="393762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9037265" y="3505572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J</a:t>
                </a:r>
                <a:endParaRPr lang="en-GB" sz="1400" dirty="0"/>
              </a:p>
            </p:txBody>
          </p:sp>
          <p:cxnSp>
            <p:nvCxnSpPr>
              <p:cNvPr id="98" name="Straight Arrow Connector 97"/>
              <p:cNvCxnSpPr>
                <a:endCxn id="100" idx="7"/>
              </p:cNvCxnSpPr>
              <p:nvPr/>
            </p:nvCxnSpPr>
            <p:spPr>
              <a:xfrm>
                <a:off x="8821241" y="2929508"/>
                <a:ext cx="657520" cy="22832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8749233" y="350557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9181281" y="5161756"/>
                <a:ext cx="348519" cy="3485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965257" y="4369668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I</a:t>
                </a:r>
                <a:endParaRPr lang="en-GB" sz="1400" dirty="0"/>
              </a:p>
            </p:txBody>
          </p:sp>
          <p:cxnSp>
            <p:nvCxnSpPr>
              <p:cNvPr id="102" name="Straight Arrow Connector 101"/>
              <p:cNvCxnSpPr>
                <a:stCxn id="95" idx="4"/>
              </p:cNvCxnSpPr>
              <p:nvPr/>
            </p:nvCxnSpPr>
            <p:spPr>
              <a:xfrm>
                <a:off x="8893249" y="4153644"/>
                <a:ext cx="318276" cy="1080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8711950" y="44416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20</a:t>
                </a:r>
                <a:endParaRPr lang="en-GB" sz="1200" dirty="0"/>
              </a:p>
            </p:txBody>
          </p:sp>
          <p:cxnSp>
            <p:nvCxnSpPr>
              <p:cNvPr id="104" name="Straight Arrow Connector 103"/>
              <p:cNvCxnSpPr>
                <a:endCxn id="91" idx="5"/>
              </p:cNvCxnSpPr>
              <p:nvPr/>
            </p:nvCxnSpPr>
            <p:spPr>
              <a:xfrm flipH="1" flipV="1">
                <a:off x="8779060" y="3031343"/>
                <a:ext cx="114189" cy="804443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8461201" y="278549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10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9109273" y="516175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11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9109273" y="5017740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K</a:t>
              </a:r>
              <a:endParaRPr lang="en-GB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9037265" y="5305772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9685337" y="516175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181281" y="5233764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639037" y="516175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12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2353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657669"/>
              </p:ext>
            </p:extLst>
          </p:nvPr>
        </p:nvGraphicFramePr>
        <p:xfrm>
          <a:off x="108689" y="700876"/>
          <a:ext cx="496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/>
                <a:gridCol w="576000"/>
                <a:gridCol w="576000"/>
                <a:gridCol w="576000"/>
                <a:gridCol w="461120"/>
                <a:gridCol w="461120"/>
                <a:gridCol w="461120"/>
                <a:gridCol w="461120"/>
                <a:gridCol w="46112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76819" cy="66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5364857" y="2353444"/>
            <a:ext cx="4634220" cy="3157319"/>
            <a:chOff x="5364857" y="2353444"/>
            <a:chExt cx="4634220" cy="3157319"/>
          </a:xfrm>
        </p:grpSpPr>
        <p:grpSp>
          <p:nvGrpSpPr>
            <p:cNvPr id="60" name="Group 59"/>
            <p:cNvGrpSpPr/>
            <p:nvPr/>
          </p:nvGrpSpPr>
          <p:grpSpPr>
            <a:xfrm>
              <a:off x="5364857" y="2353444"/>
              <a:ext cx="3660887" cy="3156831"/>
              <a:chOff x="5868913" y="2353444"/>
              <a:chExt cx="3660887" cy="3156831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868913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1</a:t>
                </a:r>
                <a:endParaRPr lang="en-GB" dirty="0"/>
              </a:p>
            </p:txBody>
          </p:sp>
          <p:cxnSp>
            <p:nvCxnSpPr>
              <p:cNvPr id="67" name="Straight Arrow Connector 66"/>
              <p:cNvCxnSpPr>
                <a:stCxn id="66" idx="6"/>
              </p:cNvCxnSpPr>
              <p:nvPr/>
            </p:nvCxnSpPr>
            <p:spPr>
              <a:xfrm>
                <a:off x="6156945" y="3505572"/>
                <a:ext cx="7200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6877025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2</a:t>
                </a:r>
                <a:endParaRPr lang="en-GB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300961" y="321754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A</a:t>
                </a:r>
                <a:endParaRPr lang="en-GB" sz="14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237065" y="300151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C</a:t>
                </a:r>
                <a:endParaRPr lang="en-GB" sz="14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315094" y="3447697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4</a:t>
                </a:r>
                <a:endParaRPr lang="en-GB" sz="1200" dirty="0"/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 flipV="1">
                <a:off x="7021041" y="2641476"/>
                <a:ext cx="0" cy="6902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6877025" y="235344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4</a:t>
                </a:r>
                <a:endParaRPr lang="en-GB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733009" y="285750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B</a:t>
                </a:r>
                <a:endParaRPr lang="en-GB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309073" y="372159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cxnSp>
            <p:nvCxnSpPr>
              <p:cNvPr id="76" name="Straight Arrow Connector 75"/>
              <p:cNvCxnSpPr>
                <a:endCxn id="77" idx="3"/>
              </p:cNvCxnSpPr>
              <p:nvPr/>
            </p:nvCxnSpPr>
            <p:spPr>
              <a:xfrm flipV="1">
                <a:off x="7165057" y="3031343"/>
                <a:ext cx="474229" cy="5462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7597105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5</a:t>
                </a:r>
                <a:endParaRPr lang="en-GB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381081" y="347986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D</a:t>
                </a:r>
                <a:endParaRPr lang="en-GB" sz="14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309073" y="3228573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cxnSp>
            <p:nvCxnSpPr>
              <p:cNvPr id="80" name="Straight Arrow Connector 79"/>
              <p:cNvCxnSpPr>
                <a:stCxn id="68" idx="5"/>
              </p:cNvCxnSpPr>
              <p:nvPr/>
            </p:nvCxnSpPr>
            <p:spPr>
              <a:xfrm>
                <a:off x="7122876" y="3607407"/>
                <a:ext cx="2130413" cy="1626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7165057" y="3577580"/>
                <a:ext cx="648072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7813129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6</a:t>
                </a:r>
                <a:endParaRPr lang="en-GB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8403326" y="444167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E</a:t>
                </a:r>
                <a:endParaRPr lang="en-GB" sz="14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94903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5097" y="2353444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F</a:t>
                </a:r>
                <a:endParaRPr lang="en-GB" sz="14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8323644" y="46577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15</a:t>
                </a:r>
                <a:endParaRPr lang="en-GB" sz="1200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>
                <a:off x="7885137" y="29295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802915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5</a:t>
                </a:r>
                <a:endParaRPr lang="en-GB" sz="12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957145" y="269373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G</a:t>
                </a:r>
                <a:endParaRPr lang="en-GB" sz="1400" dirty="0"/>
              </a:p>
            </p:txBody>
          </p:sp>
          <p:cxnSp>
            <p:nvCxnSpPr>
              <p:cNvPr id="90" name="Straight Arrow Connector 89"/>
              <p:cNvCxnSpPr>
                <a:stCxn id="73" idx="6"/>
                <a:endCxn id="91" idx="1"/>
              </p:cNvCxnSpPr>
              <p:nvPr/>
            </p:nvCxnSpPr>
            <p:spPr>
              <a:xfrm>
                <a:off x="7165057" y="2497460"/>
                <a:ext cx="1410333" cy="3302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8533209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381081" y="249746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173169" y="372159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H</a:t>
                </a:r>
                <a:endParaRPr lang="en-GB" sz="1400" dirty="0"/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>
                <a:off x="8101161" y="400962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8749233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9</a:t>
                </a:r>
                <a:endParaRPr lang="en-GB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8245177" y="393762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9037265" y="3505572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J</a:t>
                </a:r>
                <a:endParaRPr lang="en-GB" sz="1400" dirty="0"/>
              </a:p>
            </p:txBody>
          </p:sp>
          <p:cxnSp>
            <p:nvCxnSpPr>
              <p:cNvPr id="98" name="Straight Arrow Connector 97"/>
              <p:cNvCxnSpPr>
                <a:endCxn id="100" idx="7"/>
              </p:cNvCxnSpPr>
              <p:nvPr/>
            </p:nvCxnSpPr>
            <p:spPr>
              <a:xfrm>
                <a:off x="8821241" y="2929508"/>
                <a:ext cx="657520" cy="22832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8749233" y="350557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9181281" y="5161756"/>
                <a:ext cx="348519" cy="3485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965257" y="4369668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I</a:t>
                </a:r>
                <a:endParaRPr lang="en-GB" sz="1400" dirty="0"/>
              </a:p>
            </p:txBody>
          </p:sp>
          <p:cxnSp>
            <p:nvCxnSpPr>
              <p:cNvPr id="102" name="Straight Arrow Connector 101"/>
              <p:cNvCxnSpPr>
                <a:stCxn id="95" idx="4"/>
              </p:cNvCxnSpPr>
              <p:nvPr/>
            </p:nvCxnSpPr>
            <p:spPr>
              <a:xfrm>
                <a:off x="8893249" y="4153644"/>
                <a:ext cx="318276" cy="1080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8711950" y="44416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20</a:t>
                </a:r>
                <a:endParaRPr lang="en-GB" sz="1200" dirty="0"/>
              </a:p>
            </p:txBody>
          </p:sp>
          <p:cxnSp>
            <p:nvCxnSpPr>
              <p:cNvPr id="104" name="Straight Arrow Connector 103"/>
              <p:cNvCxnSpPr>
                <a:endCxn id="91" idx="5"/>
              </p:cNvCxnSpPr>
              <p:nvPr/>
            </p:nvCxnSpPr>
            <p:spPr>
              <a:xfrm flipH="1" flipV="1">
                <a:off x="8779060" y="3031343"/>
                <a:ext cx="114189" cy="804443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8461201" y="278549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10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9109273" y="516175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11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9109273" y="5017740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K</a:t>
              </a:r>
              <a:endParaRPr lang="en-GB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9037265" y="5305772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9685337" y="516175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181281" y="5233764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639037" y="516175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12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8971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519600"/>
              </p:ext>
            </p:extLst>
          </p:nvPr>
        </p:nvGraphicFramePr>
        <p:xfrm>
          <a:off x="108689" y="700876"/>
          <a:ext cx="496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/>
                <a:gridCol w="576000"/>
                <a:gridCol w="576000"/>
                <a:gridCol w="576000"/>
                <a:gridCol w="461120"/>
                <a:gridCol w="461120"/>
                <a:gridCol w="461120"/>
                <a:gridCol w="461120"/>
                <a:gridCol w="46112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76819" cy="66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9397305" y="278549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12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364857" y="2353444"/>
            <a:ext cx="4634220" cy="3157319"/>
            <a:chOff x="5364857" y="2353444"/>
            <a:chExt cx="4634220" cy="3157319"/>
          </a:xfrm>
        </p:grpSpPr>
        <p:grpSp>
          <p:nvGrpSpPr>
            <p:cNvPr id="60" name="Group 59"/>
            <p:cNvGrpSpPr/>
            <p:nvPr/>
          </p:nvGrpSpPr>
          <p:grpSpPr>
            <a:xfrm>
              <a:off x="5364857" y="2353444"/>
              <a:ext cx="3660887" cy="3156831"/>
              <a:chOff x="5868913" y="2353444"/>
              <a:chExt cx="3660887" cy="3156831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868913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1</a:t>
                </a:r>
                <a:endParaRPr lang="en-GB" dirty="0"/>
              </a:p>
            </p:txBody>
          </p:sp>
          <p:cxnSp>
            <p:nvCxnSpPr>
              <p:cNvPr id="67" name="Straight Arrow Connector 66"/>
              <p:cNvCxnSpPr>
                <a:stCxn id="66" idx="6"/>
              </p:cNvCxnSpPr>
              <p:nvPr/>
            </p:nvCxnSpPr>
            <p:spPr>
              <a:xfrm>
                <a:off x="6156945" y="3505572"/>
                <a:ext cx="7200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6877025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2</a:t>
                </a:r>
                <a:endParaRPr lang="en-GB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300961" y="321754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A</a:t>
                </a:r>
                <a:endParaRPr lang="en-GB" sz="14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237065" y="300151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C</a:t>
                </a:r>
                <a:endParaRPr lang="en-GB" sz="14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315094" y="3447697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4</a:t>
                </a:r>
                <a:endParaRPr lang="en-GB" sz="1200" dirty="0"/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 flipV="1">
                <a:off x="7021041" y="2641476"/>
                <a:ext cx="0" cy="6902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6877025" y="235344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4</a:t>
                </a:r>
                <a:endParaRPr lang="en-GB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733009" y="285750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B</a:t>
                </a:r>
                <a:endParaRPr lang="en-GB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309073" y="372159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cxnSp>
            <p:nvCxnSpPr>
              <p:cNvPr id="76" name="Straight Arrow Connector 75"/>
              <p:cNvCxnSpPr>
                <a:endCxn id="77" idx="3"/>
              </p:cNvCxnSpPr>
              <p:nvPr/>
            </p:nvCxnSpPr>
            <p:spPr>
              <a:xfrm flipV="1">
                <a:off x="7165057" y="3031343"/>
                <a:ext cx="474229" cy="5462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7597105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5</a:t>
                </a:r>
                <a:endParaRPr lang="en-GB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381081" y="347986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D</a:t>
                </a:r>
                <a:endParaRPr lang="en-GB" sz="14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309073" y="3228573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cxnSp>
            <p:nvCxnSpPr>
              <p:cNvPr id="80" name="Straight Arrow Connector 79"/>
              <p:cNvCxnSpPr>
                <a:stCxn id="68" idx="5"/>
              </p:cNvCxnSpPr>
              <p:nvPr/>
            </p:nvCxnSpPr>
            <p:spPr>
              <a:xfrm>
                <a:off x="7122876" y="3607407"/>
                <a:ext cx="2130413" cy="1626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7165057" y="3577580"/>
                <a:ext cx="648072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7813129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6</a:t>
                </a:r>
                <a:endParaRPr lang="en-GB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8403326" y="444167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E</a:t>
                </a:r>
                <a:endParaRPr lang="en-GB" sz="14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94903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5097" y="2353444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F</a:t>
                </a:r>
                <a:endParaRPr lang="en-GB" sz="14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8323644" y="46577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15</a:t>
                </a:r>
                <a:endParaRPr lang="en-GB" sz="1200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>
                <a:off x="7885137" y="29295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802915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5</a:t>
                </a:r>
                <a:endParaRPr lang="en-GB" sz="12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957145" y="269373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G</a:t>
                </a:r>
                <a:endParaRPr lang="en-GB" sz="1400" dirty="0"/>
              </a:p>
            </p:txBody>
          </p:sp>
          <p:cxnSp>
            <p:nvCxnSpPr>
              <p:cNvPr id="90" name="Straight Arrow Connector 89"/>
              <p:cNvCxnSpPr>
                <a:stCxn id="73" idx="6"/>
                <a:endCxn id="91" idx="1"/>
              </p:cNvCxnSpPr>
              <p:nvPr/>
            </p:nvCxnSpPr>
            <p:spPr>
              <a:xfrm>
                <a:off x="7165057" y="2497460"/>
                <a:ext cx="1410333" cy="3302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8533209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381081" y="249746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173169" y="372159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H</a:t>
                </a:r>
                <a:endParaRPr lang="en-GB" sz="1400" dirty="0"/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>
                <a:off x="8101161" y="400962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8749233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9</a:t>
                </a:r>
                <a:endParaRPr lang="en-GB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8245177" y="393762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9037265" y="3505572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J</a:t>
                </a:r>
                <a:endParaRPr lang="en-GB" sz="1400" dirty="0"/>
              </a:p>
            </p:txBody>
          </p:sp>
          <p:cxnSp>
            <p:nvCxnSpPr>
              <p:cNvPr id="98" name="Straight Arrow Connector 97"/>
              <p:cNvCxnSpPr>
                <a:endCxn id="100" idx="7"/>
              </p:cNvCxnSpPr>
              <p:nvPr/>
            </p:nvCxnSpPr>
            <p:spPr>
              <a:xfrm>
                <a:off x="8821241" y="2929508"/>
                <a:ext cx="657520" cy="22832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8749233" y="350557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9181281" y="5161756"/>
                <a:ext cx="348519" cy="3485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965257" y="4369668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I</a:t>
                </a:r>
                <a:endParaRPr lang="en-GB" sz="1400" dirty="0"/>
              </a:p>
            </p:txBody>
          </p:sp>
          <p:cxnSp>
            <p:nvCxnSpPr>
              <p:cNvPr id="102" name="Straight Arrow Connector 101"/>
              <p:cNvCxnSpPr>
                <a:stCxn id="95" idx="4"/>
              </p:cNvCxnSpPr>
              <p:nvPr/>
            </p:nvCxnSpPr>
            <p:spPr>
              <a:xfrm>
                <a:off x="8893249" y="4153644"/>
                <a:ext cx="318276" cy="1080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8711950" y="44416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20</a:t>
                </a:r>
                <a:endParaRPr lang="en-GB" sz="1200" dirty="0"/>
              </a:p>
            </p:txBody>
          </p:sp>
          <p:cxnSp>
            <p:nvCxnSpPr>
              <p:cNvPr id="104" name="Straight Arrow Connector 103"/>
              <p:cNvCxnSpPr>
                <a:endCxn id="91" idx="5"/>
              </p:cNvCxnSpPr>
              <p:nvPr/>
            </p:nvCxnSpPr>
            <p:spPr>
              <a:xfrm flipH="1" flipV="1">
                <a:off x="8779060" y="3031343"/>
                <a:ext cx="114189" cy="804443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8461201" y="278549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10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9109273" y="516175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11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9109273" y="5017740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K</a:t>
              </a:r>
              <a:endParaRPr lang="en-GB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9037265" y="5305772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9685337" y="516175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181281" y="5233764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639037" y="516175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12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301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921184"/>
              </p:ext>
            </p:extLst>
          </p:nvPr>
        </p:nvGraphicFramePr>
        <p:xfrm>
          <a:off x="108689" y="700876"/>
          <a:ext cx="496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/>
                <a:gridCol w="576000"/>
                <a:gridCol w="576000"/>
                <a:gridCol w="576000"/>
                <a:gridCol w="461120"/>
                <a:gridCol w="461120"/>
                <a:gridCol w="461120"/>
                <a:gridCol w="461120"/>
                <a:gridCol w="46112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76819" cy="66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9397305" y="278549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12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364857" y="2353444"/>
            <a:ext cx="4634220" cy="3157319"/>
            <a:chOff x="5364857" y="2353444"/>
            <a:chExt cx="4634220" cy="3157319"/>
          </a:xfrm>
        </p:grpSpPr>
        <p:grpSp>
          <p:nvGrpSpPr>
            <p:cNvPr id="60" name="Group 59"/>
            <p:cNvGrpSpPr/>
            <p:nvPr/>
          </p:nvGrpSpPr>
          <p:grpSpPr>
            <a:xfrm>
              <a:off x="5364857" y="2353444"/>
              <a:ext cx="3660887" cy="3156831"/>
              <a:chOff x="5868913" y="2353444"/>
              <a:chExt cx="3660887" cy="3156831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868913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1</a:t>
                </a:r>
                <a:endParaRPr lang="en-GB" dirty="0"/>
              </a:p>
            </p:txBody>
          </p:sp>
          <p:cxnSp>
            <p:nvCxnSpPr>
              <p:cNvPr id="67" name="Straight Arrow Connector 66"/>
              <p:cNvCxnSpPr>
                <a:stCxn id="66" idx="6"/>
              </p:cNvCxnSpPr>
              <p:nvPr/>
            </p:nvCxnSpPr>
            <p:spPr>
              <a:xfrm>
                <a:off x="6156945" y="3505572"/>
                <a:ext cx="7200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6877025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2</a:t>
                </a:r>
                <a:endParaRPr lang="en-GB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300961" y="321754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A</a:t>
                </a:r>
                <a:endParaRPr lang="en-GB" sz="14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237065" y="300151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C</a:t>
                </a:r>
                <a:endParaRPr lang="en-GB" sz="14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315094" y="3447697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4</a:t>
                </a:r>
                <a:endParaRPr lang="en-GB" sz="1200" dirty="0"/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 flipV="1">
                <a:off x="7021041" y="2641476"/>
                <a:ext cx="0" cy="6902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6877025" y="235344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4</a:t>
                </a:r>
                <a:endParaRPr lang="en-GB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733009" y="285750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B</a:t>
                </a:r>
                <a:endParaRPr lang="en-GB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309073" y="372159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cxnSp>
            <p:nvCxnSpPr>
              <p:cNvPr id="76" name="Straight Arrow Connector 75"/>
              <p:cNvCxnSpPr>
                <a:endCxn id="77" idx="3"/>
              </p:cNvCxnSpPr>
              <p:nvPr/>
            </p:nvCxnSpPr>
            <p:spPr>
              <a:xfrm flipV="1">
                <a:off x="7165057" y="3031343"/>
                <a:ext cx="474229" cy="5462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7597105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5</a:t>
                </a:r>
                <a:endParaRPr lang="en-GB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381081" y="347986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D</a:t>
                </a:r>
                <a:endParaRPr lang="en-GB" sz="14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309073" y="3228573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cxnSp>
            <p:nvCxnSpPr>
              <p:cNvPr id="80" name="Straight Arrow Connector 79"/>
              <p:cNvCxnSpPr>
                <a:stCxn id="68" idx="5"/>
              </p:cNvCxnSpPr>
              <p:nvPr/>
            </p:nvCxnSpPr>
            <p:spPr>
              <a:xfrm>
                <a:off x="7122876" y="3607407"/>
                <a:ext cx="2130413" cy="1626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7165057" y="3577580"/>
                <a:ext cx="648072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7813129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6</a:t>
                </a:r>
                <a:endParaRPr lang="en-GB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8403326" y="444167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E</a:t>
                </a:r>
                <a:endParaRPr lang="en-GB" sz="14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94903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5097" y="2353444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F</a:t>
                </a:r>
                <a:endParaRPr lang="en-GB" sz="14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8323644" y="46577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15</a:t>
                </a:r>
                <a:endParaRPr lang="en-GB" sz="1200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>
                <a:off x="7885137" y="29295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802915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5</a:t>
                </a:r>
                <a:endParaRPr lang="en-GB" sz="12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957145" y="269373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G</a:t>
                </a:r>
                <a:endParaRPr lang="en-GB" sz="1400" dirty="0"/>
              </a:p>
            </p:txBody>
          </p:sp>
          <p:cxnSp>
            <p:nvCxnSpPr>
              <p:cNvPr id="90" name="Straight Arrow Connector 89"/>
              <p:cNvCxnSpPr>
                <a:stCxn id="73" idx="6"/>
                <a:endCxn id="91" idx="1"/>
              </p:cNvCxnSpPr>
              <p:nvPr/>
            </p:nvCxnSpPr>
            <p:spPr>
              <a:xfrm>
                <a:off x="7165057" y="2497460"/>
                <a:ext cx="1410333" cy="3302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8533209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381081" y="249746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173169" y="372159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H</a:t>
                </a:r>
                <a:endParaRPr lang="en-GB" sz="1400" dirty="0"/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>
                <a:off x="8101161" y="400962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8749233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9</a:t>
                </a:r>
                <a:endParaRPr lang="en-GB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8245177" y="393762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9037265" y="3505572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J</a:t>
                </a:r>
                <a:endParaRPr lang="en-GB" sz="1400" dirty="0"/>
              </a:p>
            </p:txBody>
          </p:sp>
          <p:cxnSp>
            <p:nvCxnSpPr>
              <p:cNvPr id="98" name="Straight Arrow Connector 97"/>
              <p:cNvCxnSpPr>
                <a:endCxn id="100" idx="7"/>
              </p:cNvCxnSpPr>
              <p:nvPr/>
            </p:nvCxnSpPr>
            <p:spPr>
              <a:xfrm>
                <a:off x="8821241" y="2929508"/>
                <a:ext cx="657520" cy="22832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8749233" y="350557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9181281" y="5161756"/>
                <a:ext cx="348519" cy="3485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965257" y="4369668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I</a:t>
                </a:r>
                <a:endParaRPr lang="en-GB" sz="1400" dirty="0"/>
              </a:p>
            </p:txBody>
          </p:sp>
          <p:cxnSp>
            <p:nvCxnSpPr>
              <p:cNvPr id="102" name="Straight Arrow Connector 101"/>
              <p:cNvCxnSpPr>
                <a:stCxn id="95" idx="4"/>
              </p:cNvCxnSpPr>
              <p:nvPr/>
            </p:nvCxnSpPr>
            <p:spPr>
              <a:xfrm>
                <a:off x="8893249" y="4153644"/>
                <a:ext cx="318276" cy="1080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8711950" y="44416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20</a:t>
                </a:r>
                <a:endParaRPr lang="en-GB" sz="1200" dirty="0"/>
              </a:p>
            </p:txBody>
          </p:sp>
          <p:cxnSp>
            <p:nvCxnSpPr>
              <p:cNvPr id="104" name="Straight Arrow Connector 103"/>
              <p:cNvCxnSpPr>
                <a:endCxn id="91" idx="5"/>
              </p:cNvCxnSpPr>
              <p:nvPr/>
            </p:nvCxnSpPr>
            <p:spPr>
              <a:xfrm flipH="1" flipV="1">
                <a:off x="8779060" y="3031343"/>
                <a:ext cx="114189" cy="804443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8461201" y="278549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10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9109273" y="516175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11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9109273" y="5017740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K</a:t>
              </a:r>
              <a:endParaRPr lang="en-GB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9037265" y="5305772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9685337" y="516175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181281" y="5233764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639037" y="516175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12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4487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147937"/>
              </p:ext>
            </p:extLst>
          </p:nvPr>
        </p:nvGraphicFramePr>
        <p:xfrm>
          <a:off x="108689" y="700876"/>
          <a:ext cx="496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/>
                <a:gridCol w="576000"/>
                <a:gridCol w="576000"/>
                <a:gridCol w="576000"/>
                <a:gridCol w="461120"/>
                <a:gridCol w="461120"/>
                <a:gridCol w="461120"/>
                <a:gridCol w="461120"/>
                <a:gridCol w="46112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76819" cy="66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9397305" y="278549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12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364857" y="2353444"/>
            <a:ext cx="4634220" cy="3157319"/>
            <a:chOff x="5364857" y="2353444"/>
            <a:chExt cx="4634220" cy="3157319"/>
          </a:xfrm>
        </p:grpSpPr>
        <p:grpSp>
          <p:nvGrpSpPr>
            <p:cNvPr id="60" name="Group 59"/>
            <p:cNvGrpSpPr/>
            <p:nvPr/>
          </p:nvGrpSpPr>
          <p:grpSpPr>
            <a:xfrm>
              <a:off x="5364857" y="2353444"/>
              <a:ext cx="3660887" cy="3156831"/>
              <a:chOff x="5868913" y="2353444"/>
              <a:chExt cx="3660887" cy="3156831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868913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1</a:t>
                </a:r>
                <a:endParaRPr lang="en-GB" dirty="0"/>
              </a:p>
            </p:txBody>
          </p:sp>
          <p:cxnSp>
            <p:nvCxnSpPr>
              <p:cNvPr id="67" name="Straight Arrow Connector 66"/>
              <p:cNvCxnSpPr>
                <a:stCxn id="66" idx="6"/>
              </p:cNvCxnSpPr>
              <p:nvPr/>
            </p:nvCxnSpPr>
            <p:spPr>
              <a:xfrm>
                <a:off x="6156945" y="3505572"/>
                <a:ext cx="7200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6877025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2</a:t>
                </a:r>
                <a:endParaRPr lang="en-GB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300961" y="321754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A</a:t>
                </a:r>
                <a:endParaRPr lang="en-GB" sz="14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237065" y="300151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C</a:t>
                </a:r>
                <a:endParaRPr lang="en-GB" sz="14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315094" y="3447697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4</a:t>
                </a:r>
                <a:endParaRPr lang="en-GB" sz="1200" dirty="0"/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 flipV="1">
                <a:off x="7021041" y="2641476"/>
                <a:ext cx="0" cy="6902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6877025" y="235344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4</a:t>
                </a:r>
                <a:endParaRPr lang="en-GB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733009" y="285750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B</a:t>
                </a:r>
                <a:endParaRPr lang="en-GB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309073" y="372159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cxnSp>
            <p:nvCxnSpPr>
              <p:cNvPr id="76" name="Straight Arrow Connector 75"/>
              <p:cNvCxnSpPr>
                <a:endCxn id="77" idx="3"/>
              </p:cNvCxnSpPr>
              <p:nvPr/>
            </p:nvCxnSpPr>
            <p:spPr>
              <a:xfrm flipV="1">
                <a:off x="7165057" y="3031343"/>
                <a:ext cx="474229" cy="5462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7597105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5</a:t>
                </a:r>
                <a:endParaRPr lang="en-GB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381081" y="347986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D</a:t>
                </a:r>
                <a:endParaRPr lang="en-GB" sz="14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309073" y="3228573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cxnSp>
            <p:nvCxnSpPr>
              <p:cNvPr id="80" name="Straight Arrow Connector 79"/>
              <p:cNvCxnSpPr>
                <a:stCxn id="68" idx="5"/>
              </p:cNvCxnSpPr>
              <p:nvPr/>
            </p:nvCxnSpPr>
            <p:spPr>
              <a:xfrm>
                <a:off x="7122876" y="3607407"/>
                <a:ext cx="2130413" cy="1626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7165057" y="3577580"/>
                <a:ext cx="648072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7813129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6</a:t>
                </a:r>
                <a:endParaRPr lang="en-GB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8403326" y="444167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E</a:t>
                </a:r>
                <a:endParaRPr lang="en-GB" sz="14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94903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5097" y="2353444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F</a:t>
                </a:r>
                <a:endParaRPr lang="en-GB" sz="14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8323644" y="46577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15</a:t>
                </a:r>
                <a:endParaRPr lang="en-GB" sz="1200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>
                <a:off x="7885137" y="29295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802915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5</a:t>
                </a:r>
                <a:endParaRPr lang="en-GB" sz="12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957145" y="269373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G</a:t>
                </a:r>
                <a:endParaRPr lang="en-GB" sz="1400" dirty="0"/>
              </a:p>
            </p:txBody>
          </p:sp>
          <p:cxnSp>
            <p:nvCxnSpPr>
              <p:cNvPr id="90" name="Straight Arrow Connector 89"/>
              <p:cNvCxnSpPr>
                <a:stCxn id="73" idx="6"/>
                <a:endCxn id="91" idx="1"/>
              </p:cNvCxnSpPr>
              <p:nvPr/>
            </p:nvCxnSpPr>
            <p:spPr>
              <a:xfrm>
                <a:off x="7165057" y="2497460"/>
                <a:ext cx="1410333" cy="3302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8533209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381081" y="249746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173169" y="372159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H</a:t>
                </a:r>
                <a:endParaRPr lang="en-GB" sz="1400" dirty="0"/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>
                <a:off x="8101161" y="400962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8749233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9</a:t>
                </a:r>
                <a:endParaRPr lang="en-GB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8245177" y="393762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9037265" y="3505572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J</a:t>
                </a:r>
                <a:endParaRPr lang="en-GB" sz="1400" dirty="0"/>
              </a:p>
            </p:txBody>
          </p:sp>
          <p:cxnSp>
            <p:nvCxnSpPr>
              <p:cNvPr id="98" name="Straight Arrow Connector 97"/>
              <p:cNvCxnSpPr>
                <a:endCxn id="100" idx="7"/>
              </p:cNvCxnSpPr>
              <p:nvPr/>
            </p:nvCxnSpPr>
            <p:spPr>
              <a:xfrm>
                <a:off x="8821241" y="2929508"/>
                <a:ext cx="657520" cy="22832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8749233" y="350557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9181281" y="5161756"/>
                <a:ext cx="348519" cy="3485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965257" y="4369668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I</a:t>
                </a:r>
                <a:endParaRPr lang="en-GB" sz="1400" dirty="0"/>
              </a:p>
            </p:txBody>
          </p:sp>
          <p:cxnSp>
            <p:nvCxnSpPr>
              <p:cNvPr id="102" name="Straight Arrow Connector 101"/>
              <p:cNvCxnSpPr>
                <a:stCxn id="95" idx="4"/>
              </p:cNvCxnSpPr>
              <p:nvPr/>
            </p:nvCxnSpPr>
            <p:spPr>
              <a:xfrm>
                <a:off x="8893249" y="4153644"/>
                <a:ext cx="318276" cy="1080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8711950" y="44416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20</a:t>
                </a:r>
                <a:endParaRPr lang="en-GB" sz="1200" dirty="0"/>
              </a:p>
            </p:txBody>
          </p:sp>
          <p:cxnSp>
            <p:nvCxnSpPr>
              <p:cNvPr id="104" name="Straight Arrow Connector 103"/>
              <p:cNvCxnSpPr>
                <a:endCxn id="91" idx="5"/>
              </p:cNvCxnSpPr>
              <p:nvPr/>
            </p:nvCxnSpPr>
            <p:spPr>
              <a:xfrm flipH="1" flipV="1">
                <a:off x="8779060" y="3031343"/>
                <a:ext cx="114189" cy="804443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8461201" y="278549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10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9109273" y="516175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11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9109273" y="5017740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K</a:t>
              </a:r>
              <a:endParaRPr lang="en-GB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9037265" y="5305772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9685337" y="516175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181281" y="5233764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639037" y="516175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12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74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547694"/>
              </p:ext>
            </p:extLst>
          </p:nvPr>
        </p:nvGraphicFramePr>
        <p:xfrm>
          <a:off x="108689" y="700876"/>
          <a:ext cx="510114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38376"/>
                <a:gridCol w="538376"/>
                <a:gridCol w="538376"/>
                <a:gridCol w="431002"/>
                <a:gridCol w="431002"/>
                <a:gridCol w="431002"/>
                <a:gridCol w="431002"/>
                <a:gridCol w="431002"/>
                <a:gridCol w="43100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76819" cy="66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9397305" y="278549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12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364857" y="2353444"/>
            <a:ext cx="4634220" cy="3157319"/>
            <a:chOff x="5364857" y="2353444"/>
            <a:chExt cx="4634220" cy="3157319"/>
          </a:xfrm>
        </p:grpSpPr>
        <p:grpSp>
          <p:nvGrpSpPr>
            <p:cNvPr id="60" name="Group 59"/>
            <p:cNvGrpSpPr/>
            <p:nvPr/>
          </p:nvGrpSpPr>
          <p:grpSpPr>
            <a:xfrm>
              <a:off x="5364857" y="2353444"/>
              <a:ext cx="3660887" cy="3156831"/>
              <a:chOff x="5868913" y="2353444"/>
              <a:chExt cx="3660887" cy="3156831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868913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1</a:t>
                </a:r>
                <a:endParaRPr lang="en-GB" dirty="0"/>
              </a:p>
            </p:txBody>
          </p:sp>
          <p:cxnSp>
            <p:nvCxnSpPr>
              <p:cNvPr id="67" name="Straight Arrow Connector 66"/>
              <p:cNvCxnSpPr>
                <a:stCxn id="66" idx="6"/>
              </p:cNvCxnSpPr>
              <p:nvPr/>
            </p:nvCxnSpPr>
            <p:spPr>
              <a:xfrm>
                <a:off x="6156945" y="3505572"/>
                <a:ext cx="7200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6877025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2</a:t>
                </a:r>
                <a:endParaRPr lang="en-GB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300961" y="321754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A</a:t>
                </a:r>
                <a:endParaRPr lang="en-GB" sz="14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237065" y="300151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C</a:t>
                </a:r>
                <a:endParaRPr lang="en-GB" sz="14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315094" y="3447697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4</a:t>
                </a:r>
                <a:endParaRPr lang="en-GB" sz="1200" dirty="0"/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 flipV="1">
                <a:off x="7021041" y="2641476"/>
                <a:ext cx="0" cy="6902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6877025" y="235344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4</a:t>
                </a:r>
                <a:endParaRPr lang="en-GB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733009" y="285750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B</a:t>
                </a:r>
                <a:endParaRPr lang="en-GB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309073" y="372159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cxnSp>
            <p:nvCxnSpPr>
              <p:cNvPr id="76" name="Straight Arrow Connector 75"/>
              <p:cNvCxnSpPr>
                <a:endCxn id="77" idx="3"/>
              </p:cNvCxnSpPr>
              <p:nvPr/>
            </p:nvCxnSpPr>
            <p:spPr>
              <a:xfrm flipV="1">
                <a:off x="7165057" y="3031343"/>
                <a:ext cx="474229" cy="5462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7597105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5</a:t>
                </a:r>
                <a:endParaRPr lang="en-GB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381081" y="347986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D</a:t>
                </a:r>
                <a:endParaRPr lang="en-GB" sz="14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309073" y="3228573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cxnSp>
            <p:nvCxnSpPr>
              <p:cNvPr id="80" name="Straight Arrow Connector 79"/>
              <p:cNvCxnSpPr>
                <a:stCxn id="68" idx="5"/>
              </p:cNvCxnSpPr>
              <p:nvPr/>
            </p:nvCxnSpPr>
            <p:spPr>
              <a:xfrm>
                <a:off x="7122876" y="3607407"/>
                <a:ext cx="2130413" cy="1626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7165057" y="3577580"/>
                <a:ext cx="648072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7813129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6</a:t>
                </a:r>
                <a:endParaRPr lang="en-GB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8403326" y="444167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E</a:t>
                </a:r>
                <a:endParaRPr lang="en-GB" sz="14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94903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5097" y="2353444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F</a:t>
                </a:r>
                <a:endParaRPr lang="en-GB" sz="14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8323644" y="46577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15</a:t>
                </a:r>
                <a:endParaRPr lang="en-GB" sz="1200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>
                <a:off x="7885137" y="29295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802915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5</a:t>
                </a:r>
                <a:endParaRPr lang="en-GB" sz="12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957145" y="269373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G</a:t>
                </a:r>
                <a:endParaRPr lang="en-GB" sz="1400" dirty="0"/>
              </a:p>
            </p:txBody>
          </p:sp>
          <p:cxnSp>
            <p:nvCxnSpPr>
              <p:cNvPr id="90" name="Straight Arrow Connector 89"/>
              <p:cNvCxnSpPr>
                <a:stCxn id="73" idx="6"/>
                <a:endCxn id="91" idx="1"/>
              </p:cNvCxnSpPr>
              <p:nvPr/>
            </p:nvCxnSpPr>
            <p:spPr>
              <a:xfrm>
                <a:off x="7165057" y="2497460"/>
                <a:ext cx="1410333" cy="3302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8533209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381081" y="249746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173169" y="372159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H</a:t>
                </a:r>
                <a:endParaRPr lang="en-GB" sz="1400" dirty="0"/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>
                <a:off x="8101161" y="400962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8749233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9</a:t>
                </a:r>
                <a:endParaRPr lang="en-GB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8245177" y="393762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9037265" y="3505572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J</a:t>
                </a:r>
                <a:endParaRPr lang="en-GB" sz="1400" dirty="0"/>
              </a:p>
            </p:txBody>
          </p:sp>
          <p:cxnSp>
            <p:nvCxnSpPr>
              <p:cNvPr id="98" name="Straight Arrow Connector 97"/>
              <p:cNvCxnSpPr>
                <a:endCxn id="100" idx="7"/>
              </p:cNvCxnSpPr>
              <p:nvPr/>
            </p:nvCxnSpPr>
            <p:spPr>
              <a:xfrm>
                <a:off x="8821241" y="2929508"/>
                <a:ext cx="657520" cy="22832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8749233" y="350557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9181281" y="5161756"/>
                <a:ext cx="348519" cy="3485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965257" y="4369668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I</a:t>
                </a:r>
                <a:endParaRPr lang="en-GB" sz="1400" dirty="0"/>
              </a:p>
            </p:txBody>
          </p:sp>
          <p:cxnSp>
            <p:nvCxnSpPr>
              <p:cNvPr id="102" name="Straight Arrow Connector 101"/>
              <p:cNvCxnSpPr>
                <a:stCxn id="95" idx="4"/>
              </p:cNvCxnSpPr>
              <p:nvPr/>
            </p:nvCxnSpPr>
            <p:spPr>
              <a:xfrm>
                <a:off x="8893249" y="4153644"/>
                <a:ext cx="318276" cy="1080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8711950" y="44416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20</a:t>
                </a:r>
                <a:endParaRPr lang="en-GB" sz="1200" dirty="0"/>
              </a:p>
            </p:txBody>
          </p:sp>
          <p:cxnSp>
            <p:nvCxnSpPr>
              <p:cNvPr id="104" name="Straight Arrow Connector 103"/>
              <p:cNvCxnSpPr>
                <a:endCxn id="91" idx="5"/>
              </p:cNvCxnSpPr>
              <p:nvPr/>
            </p:nvCxnSpPr>
            <p:spPr>
              <a:xfrm flipH="1" flipV="1">
                <a:off x="8779060" y="3031343"/>
                <a:ext cx="114189" cy="804443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8461201" y="278549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10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9109273" y="516175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11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9109273" y="5017740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K</a:t>
              </a:r>
              <a:endParaRPr lang="en-GB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9037265" y="5305772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9685337" y="516175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181281" y="5233764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639037" y="516175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12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7427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236"/>
            <a:ext cx="8587755" cy="22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80" y="1849388"/>
            <a:ext cx="6966805" cy="38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46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650221"/>
              </p:ext>
            </p:extLst>
          </p:nvPr>
        </p:nvGraphicFramePr>
        <p:xfrm>
          <a:off x="108689" y="700876"/>
          <a:ext cx="510114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38376"/>
                <a:gridCol w="538376"/>
                <a:gridCol w="538376"/>
                <a:gridCol w="431002"/>
                <a:gridCol w="431002"/>
                <a:gridCol w="431002"/>
                <a:gridCol w="431002"/>
                <a:gridCol w="431002"/>
                <a:gridCol w="43100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76819" cy="66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9397305" y="278549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12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364857" y="2353444"/>
            <a:ext cx="4634220" cy="3157319"/>
            <a:chOff x="5364857" y="2353444"/>
            <a:chExt cx="4634220" cy="3157319"/>
          </a:xfrm>
        </p:grpSpPr>
        <p:grpSp>
          <p:nvGrpSpPr>
            <p:cNvPr id="60" name="Group 59"/>
            <p:cNvGrpSpPr/>
            <p:nvPr/>
          </p:nvGrpSpPr>
          <p:grpSpPr>
            <a:xfrm>
              <a:off x="5364857" y="2353444"/>
              <a:ext cx="3660887" cy="3156831"/>
              <a:chOff x="5868913" y="2353444"/>
              <a:chExt cx="3660887" cy="3156831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868913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1</a:t>
                </a:r>
                <a:endParaRPr lang="en-GB" dirty="0"/>
              </a:p>
            </p:txBody>
          </p:sp>
          <p:cxnSp>
            <p:nvCxnSpPr>
              <p:cNvPr id="67" name="Straight Arrow Connector 66"/>
              <p:cNvCxnSpPr>
                <a:stCxn id="66" idx="6"/>
              </p:cNvCxnSpPr>
              <p:nvPr/>
            </p:nvCxnSpPr>
            <p:spPr>
              <a:xfrm>
                <a:off x="6156945" y="3505572"/>
                <a:ext cx="7200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6877025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2</a:t>
                </a:r>
                <a:endParaRPr lang="en-GB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300961" y="321754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A</a:t>
                </a:r>
                <a:endParaRPr lang="en-GB" sz="14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237065" y="300151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C</a:t>
                </a:r>
                <a:endParaRPr lang="en-GB" sz="14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315094" y="3447697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4</a:t>
                </a:r>
                <a:endParaRPr lang="en-GB" sz="1200" dirty="0"/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 flipV="1">
                <a:off x="7021041" y="2641476"/>
                <a:ext cx="0" cy="6902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6877025" y="235344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4</a:t>
                </a:r>
                <a:endParaRPr lang="en-GB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733009" y="285750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B</a:t>
                </a:r>
                <a:endParaRPr lang="en-GB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309073" y="372159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cxnSp>
            <p:nvCxnSpPr>
              <p:cNvPr id="76" name="Straight Arrow Connector 75"/>
              <p:cNvCxnSpPr>
                <a:endCxn id="77" idx="3"/>
              </p:cNvCxnSpPr>
              <p:nvPr/>
            </p:nvCxnSpPr>
            <p:spPr>
              <a:xfrm flipV="1">
                <a:off x="7165057" y="3031343"/>
                <a:ext cx="474229" cy="5462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7597105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5</a:t>
                </a:r>
                <a:endParaRPr lang="en-GB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381081" y="347986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D</a:t>
                </a:r>
                <a:endParaRPr lang="en-GB" sz="14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309073" y="3228573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cxnSp>
            <p:nvCxnSpPr>
              <p:cNvPr id="80" name="Straight Arrow Connector 79"/>
              <p:cNvCxnSpPr>
                <a:stCxn id="68" idx="5"/>
              </p:cNvCxnSpPr>
              <p:nvPr/>
            </p:nvCxnSpPr>
            <p:spPr>
              <a:xfrm>
                <a:off x="7122876" y="3607407"/>
                <a:ext cx="2130413" cy="1626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7165057" y="3577580"/>
                <a:ext cx="648072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7813129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6</a:t>
                </a:r>
                <a:endParaRPr lang="en-GB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8403326" y="444167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E</a:t>
                </a:r>
                <a:endParaRPr lang="en-GB" sz="14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94903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5097" y="2353444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F</a:t>
                </a:r>
                <a:endParaRPr lang="en-GB" sz="14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8323644" y="46577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15</a:t>
                </a:r>
                <a:endParaRPr lang="en-GB" sz="1200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>
                <a:off x="7885137" y="29295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802915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5</a:t>
                </a:r>
                <a:endParaRPr lang="en-GB" sz="12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957145" y="269373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G</a:t>
                </a:r>
                <a:endParaRPr lang="en-GB" sz="1400" dirty="0"/>
              </a:p>
            </p:txBody>
          </p:sp>
          <p:cxnSp>
            <p:nvCxnSpPr>
              <p:cNvPr id="90" name="Straight Arrow Connector 89"/>
              <p:cNvCxnSpPr>
                <a:stCxn id="73" idx="6"/>
                <a:endCxn id="91" idx="1"/>
              </p:cNvCxnSpPr>
              <p:nvPr/>
            </p:nvCxnSpPr>
            <p:spPr>
              <a:xfrm>
                <a:off x="7165057" y="2497460"/>
                <a:ext cx="1410333" cy="3302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8533209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381081" y="249746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173169" y="372159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H</a:t>
                </a:r>
                <a:endParaRPr lang="en-GB" sz="1400" dirty="0"/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>
                <a:off x="8101161" y="400962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8749233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9</a:t>
                </a:r>
                <a:endParaRPr lang="en-GB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8245177" y="393762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9037265" y="3505572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J</a:t>
                </a:r>
                <a:endParaRPr lang="en-GB" sz="1400" dirty="0"/>
              </a:p>
            </p:txBody>
          </p:sp>
          <p:cxnSp>
            <p:nvCxnSpPr>
              <p:cNvPr id="98" name="Straight Arrow Connector 97"/>
              <p:cNvCxnSpPr>
                <a:endCxn id="100" idx="7"/>
              </p:cNvCxnSpPr>
              <p:nvPr/>
            </p:nvCxnSpPr>
            <p:spPr>
              <a:xfrm>
                <a:off x="8821241" y="2929508"/>
                <a:ext cx="657520" cy="22832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8749233" y="350557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9181281" y="5161756"/>
                <a:ext cx="348519" cy="3485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965257" y="4369668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I</a:t>
                </a:r>
                <a:endParaRPr lang="en-GB" sz="1400" dirty="0"/>
              </a:p>
            </p:txBody>
          </p:sp>
          <p:cxnSp>
            <p:nvCxnSpPr>
              <p:cNvPr id="102" name="Straight Arrow Connector 101"/>
              <p:cNvCxnSpPr>
                <a:stCxn id="95" idx="4"/>
              </p:cNvCxnSpPr>
              <p:nvPr/>
            </p:nvCxnSpPr>
            <p:spPr>
              <a:xfrm>
                <a:off x="8893249" y="4153644"/>
                <a:ext cx="318276" cy="1080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8711950" y="44416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20</a:t>
                </a:r>
                <a:endParaRPr lang="en-GB" sz="1200" dirty="0"/>
              </a:p>
            </p:txBody>
          </p:sp>
          <p:cxnSp>
            <p:nvCxnSpPr>
              <p:cNvPr id="104" name="Straight Arrow Connector 103"/>
              <p:cNvCxnSpPr>
                <a:endCxn id="91" idx="5"/>
              </p:cNvCxnSpPr>
              <p:nvPr/>
            </p:nvCxnSpPr>
            <p:spPr>
              <a:xfrm flipH="1" flipV="1">
                <a:off x="8779060" y="3031343"/>
                <a:ext cx="114189" cy="804443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8461201" y="278549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10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9109273" y="516175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11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9109273" y="5017740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K</a:t>
              </a:r>
              <a:endParaRPr lang="en-GB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9037265" y="5305772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9685337" y="516175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181281" y="5233764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639037" y="516175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12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8286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230471"/>
              </p:ext>
            </p:extLst>
          </p:nvPr>
        </p:nvGraphicFramePr>
        <p:xfrm>
          <a:off x="108689" y="700876"/>
          <a:ext cx="510114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38376"/>
                <a:gridCol w="538376"/>
                <a:gridCol w="538376"/>
                <a:gridCol w="431002"/>
                <a:gridCol w="431002"/>
                <a:gridCol w="431002"/>
                <a:gridCol w="431002"/>
                <a:gridCol w="431002"/>
                <a:gridCol w="43100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76819" cy="66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9397305" y="278549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12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364857" y="2353444"/>
            <a:ext cx="4634220" cy="3157319"/>
            <a:chOff x="5364857" y="2353444"/>
            <a:chExt cx="4634220" cy="3157319"/>
          </a:xfrm>
        </p:grpSpPr>
        <p:grpSp>
          <p:nvGrpSpPr>
            <p:cNvPr id="60" name="Group 59"/>
            <p:cNvGrpSpPr/>
            <p:nvPr/>
          </p:nvGrpSpPr>
          <p:grpSpPr>
            <a:xfrm>
              <a:off x="5364857" y="2353444"/>
              <a:ext cx="3660887" cy="3156831"/>
              <a:chOff x="5868913" y="2353444"/>
              <a:chExt cx="3660887" cy="3156831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868913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1</a:t>
                </a:r>
                <a:endParaRPr lang="en-GB" dirty="0"/>
              </a:p>
            </p:txBody>
          </p:sp>
          <p:cxnSp>
            <p:nvCxnSpPr>
              <p:cNvPr id="67" name="Straight Arrow Connector 66"/>
              <p:cNvCxnSpPr>
                <a:stCxn id="66" idx="6"/>
              </p:cNvCxnSpPr>
              <p:nvPr/>
            </p:nvCxnSpPr>
            <p:spPr>
              <a:xfrm>
                <a:off x="6156945" y="3505572"/>
                <a:ext cx="7200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6877025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2</a:t>
                </a:r>
                <a:endParaRPr lang="en-GB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300961" y="321754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A</a:t>
                </a:r>
                <a:endParaRPr lang="en-GB" sz="14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237065" y="300151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C</a:t>
                </a:r>
                <a:endParaRPr lang="en-GB" sz="14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315094" y="3447697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4</a:t>
                </a:r>
                <a:endParaRPr lang="en-GB" sz="1200" dirty="0"/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 flipV="1">
                <a:off x="7021041" y="2641476"/>
                <a:ext cx="0" cy="6902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6877025" y="235344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4</a:t>
                </a:r>
                <a:endParaRPr lang="en-GB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733009" y="285750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B</a:t>
                </a:r>
                <a:endParaRPr lang="en-GB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309073" y="372159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cxnSp>
            <p:nvCxnSpPr>
              <p:cNvPr id="76" name="Straight Arrow Connector 75"/>
              <p:cNvCxnSpPr>
                <a:endCxn id="77" idx="3"/>
              </p:cNvCxnSpPr>
              <p:nvPr/>
            </p:nvCxnSpPr>
            <p:spPr>
              <a:xfrm flipV="1">
                <a:off x="7165057" y="3031343"/>
                <a:ext cx="474229" cy="5462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7597105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5</a:t>
                </a:r>
                <a:endParaRPr lang="en-GB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381081" y="347986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D</a:t>
                </a:r>
                <a:endParaRPr lang="en-GB" sz="14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309073" y="3228573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cxnSp>
            <p:nvCxnSpPr>
              <p:cNvPr id="80" name="Straight Arrow Connector 79"/>
              <p:cNvCxnSpPr>
                <a:stCxn id="68" idx="5"/>
              </p:cNvCxnSpPr>
              <p:nvPr/>
            </p:nvCxnSpPr>
            <p:spPr>
              <a:xfrm>
                <a:off x="7122876" y="3607407"/>
                <a:ext cx="2130413" cy="1626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7165057" y="3577580"/>
                <a:ext cx="648072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7813129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6</a:t>
                </a:r>
                <a:endParaRPr lang="en-GB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8403326" y="444167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E</a:t>
                </a:r>
                <a:endParaRPr lang="en-GB" sz="14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94903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5097" y="2353444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F</a:t>
                </a:r>
                <a:endParaRPr lang="en-GB" sz="14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8323644" y="46577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15</a:t>
                </a:r>
                <a:endParaRPr lang="en-GB" sz="1200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>
                <a:off x="7885137" y="29295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802915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5</a:t>
                </a:r>
                <a:endParaRPr lang="en-GB" sz="12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957145" y="269373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G</a:t>
                </a:r>
                <a:endParaRPr lang="en-GB" sz="1400" dirty="0"/>
              </a:p>
            </p:txBody>
          </p:sp>
          <p:cxnSp>
            <p:nvCxnSpPr>
              <p:cNvPr id="90" name="Straight Arrow Connector 89"/>
              <p:cNvCxnSpPr>
                <a:stCxn id="73" idx="6"/>
                <a:endCxn id="91" idx="1"/>
              </p:cNvCxnSpPr>
              <p:nvPr/>
            </p:nvCxnSpPr>
            <p:spPr>
              <a:xfrm>
                <a:off x="7165057" y="2497460"/>
                <a:ext cx="1410333" cy="3302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8533209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381081" y="249746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173169" y="372159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H</a:t>
                </a:r>
                <a:endParaRPr lang="en-GB" sz="1400" dirty="0"/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>
                <a:off x="8101161" y="400962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8749233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9</a:t>
                </a:r>
                <a:endParaRPr lang="en-GB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8245177" y="393762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9037265" y="3505572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J</a:t>
                </a:r>
                <a:endParaRPr lang="en-GB" sz="1400" dirty="0"/>
              </a:p>
            </p:txBody>
          </p:sp>
          <p:cxnSp>
            <p:nvCxnSpPr>
              <p:cNvPr id="98" name="Straight Arrow Connector 97"/>
              <p:cNvCxnSpPr>
                <a:endCxn id="100" idx="7"/>
              </p:cNvCxnSpPr>
              <p:nvPr/>
            </p:nvCxnSpPr>
            <p:spPr>
              <a:xfrm>
                <a:off x="8821241" y="2929508"/>
                <a:ext cx="657520" cy="22832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8749233" y="350557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9181281" y="5161756"/>
                <a:ext cx="348519" cy="3485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965257" y="4369668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I</a:t>
                </a:r>
                <a:endParaRPr lang="en-GB" sz="1400" dirty="0"/>
              </a:p>
            </p:txBody>
          </p:sp>
          <p:cxnSp>
            <p:nvCxnSpPr>
              <p:cNvPr id="102" name="Straight Arrow Connector 101"/>
              <p:cNvCxnSpPr>
                <a:stCxn id="95" idx="4"/>
              </p:cNvCxnSpPr>
              <p:nvPr/>
            </p:nvCxnSpPr>
            <p:spPr>
              <a:xfrm>
                <a:off x="8893249" y="4153644"/>
                <a:ext cx="318276" cy="1080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8711950" y="44416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20</a:t>
                </a:r>
                <a:endParaRPr lang="en-GB" sz="1200" dirty="0"/>
              </a:p>
            </p:txBody>
          </p:sp>
          <p:cxnSp>
            <p:nvCxnSpPr>
              <p:cNvPr id="104" name="Straight Arrow Connector 103"/>
              <p:cNvCxnSpPr>
                <a:endCxn id="91" idx="5"/>
              </p:cNvCxnSpPr>
              <p:nvPr/>
            </p:nvCxnSpPr>
            <p:spPr>
              <a:xfrm flipH="1" flipV="1">
                <a:off x="8779060" y="3031343"/>
                <a:ext cx="114189" cy="804443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8461201" y="278549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10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9109273" y="516175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11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9109273" y="5017740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K</a:t>
              </a:r>
              <a:endParaRPr lang="en-GB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9037265" y="5305772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9685337" y="516175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181281" y="5233764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639037" y="516175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12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7449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22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713752"/>
              </p:ext>
            </p:extLst>
          </p:nvPr>
        </p:nvGraphicFramePr>
        <p:xfrm>
          <a:off x="108689" y="700876"/>
          <a:ext cx="510114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38376"/>
                <a:gridCol w="538376"/>
                <a:gridCol w="538376"/>
                <a:gridCol w="431002"/>
                <a:gridCol w="431002"/>
                <a:gridCol w="431002"/>
                <a:gridCol w="431002"/>
                <a:gridCol w="431002"/>
                <a:gridCol w="43100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76819" cy="66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9397305" y="278549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12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364857" y="2353444"/>
            <a:ext cx="4634220" cy="3157319"/>
            <a:chOff x="5364857" y="2353444"/>
            <a:chExt cx="4634220" cy="3157319"/>
          </a:xfrm>
        </p:grpSpPr>
        <p:grpSp>
          <p:nvGrpSpPr>
            <p:cNvPr id="60" name="Group 59"/>
            <p:cNvGrpSpPr/>
            <p:nvPr/>
          </p:nvGrpSpPr>
          <p:grpSpPr>
            <a:xfrm>
              <a:off x="5364857" y="2353444"/>
              <a:ext cx="3660887" cy="3156831"/>
              <a:chOff x="5868913" y="2353444"/>
              <a:chExt cx="3660887" cy="3156831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868913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1</a:t>
                </a:r>
                <a:endParaRPr lang="en-GB" dirty="0"/>
              </a:p>
            </p:txBody>
          </p:sp>
          <p:cxnSp>
            <p:nvCxnSpPr>
              <p:cNvPr id="67" name="Straight Arrow Connector 66"/>
              <p:cNvCxnSpPr>
                <a:stCxn id="66" idx="6"/>
              </p:cNvCxnSpPr>
              <p:nvPr/>
            </p:nvCxnSpPr>
            <p:spPr>
              <a:xfrm>
                <a:off x="6156945" y="3505572"/>
                <a:ext cx="7200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6877025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2</a:t>
                </a:r>
                <a:endParaRPr lang="en-GB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300961" y="321754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A</a:t>
                </a:r>
                <a:endParaRPr lang="en-GB" sz="14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237065" y="300151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C</a:t>
                </a:r>
                <a:endParaRPr lang="en-GB" sz="14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315094" y="3447697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4</a:t>
                </a:r>
                <a:endParaRPr lang="en-GB" sz="1200" dirty="0"/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 flipV="1">
                <a:off x="7021041" y="2641476"/>
                <a:ext cx="0" cy="6902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6877025" y="235344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4</a:t>
                </a:r>
                <a:endParaRPr lang="en-GB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733009" y="285750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B</a:t>
                </a:r>
                <a:endParaRPr lang="en-GB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309073" y="372159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cxnSp>
            <p:nvCxnSpPr>
              <p:cNvPr id="76" name="Straight Arrow Connector 75"/>
              <p:cNvCxnSpPr>
                <a:endCxn id="77" idx="3"/>
              </p:cNvCxnSpPr>
              <p:nvPr/>
            </p:nvCxnSpPr>
            <p:spPr>
              <a:xfrm flipV="1">
                <a:off x="7165057" y="3031343"/>
                <a:ext cx="474229" cy="5462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7597105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5</a:t>
                </a:r>
                <a:endParaRPr lang="en-GB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381081" y="347986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D</a:t>
                </a:r>
                <a:endParaRPr lang="en-GB" sz="14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309073" y="3228573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cxnSp>
            <p:nvCxnSpPr>
              <p:cNvPr id="80" name="Straight Arrow Connector 79"/>
              <p:cNvCxnSpPr>
                <a:stCxn id="68" idx="5"/>
              </p:cNvCxnSpPr>
              <p:nvPr/>
            </p:nvCxnSpPr>
            <p:spPr>
              <a:xfrm>
                <a:off x="7122876" y="3607407"/>
                <a:ext cx="2130413" cy="1626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7165057" y="3577580"/>
                <a:ext cx="648072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7813129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6</a:t>
                </a:r>
                <a:endParaRPr lang="en-GB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8403326" y="444167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E</a:t>
                </a:r>
                <a:endParaRPr lang="en-GB" sz="14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94903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5097" y="2353444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F</a:t>
                </a:r>
                <a:endParaRPr lang="en-GB" sz="14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8323644" y="46577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15</a:t>
                </a:r>
                <a:endParaRPr lang="en-GB" sz="1200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>
                <a:off x="7885137" y="29295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802915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5</a:t>
                </a:r>
                <a:endParaRPr lang="en-GB" sz="12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957145" y="269373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G</a:t>
                </a:r>
                <a:endParaRPr lang="en-GB" sz="1400" dirty="0"/>
              </a:p>
            </p:txBody>
          </p:sp>
          <p:cxnSp>
            <p:nvCxnSpPr>
              <p:cNvPr id="90" name="Straight Arrow Connector 89"/>
              <p:cNvCxnSpPr>
                <a:stCxn id="73" idx="6"/>
                <a:endCxn id="91" idx="1"/>
              </p:cNvCxnSpPr>
              <p:nvPr/>
            </p:nvCxnSpPr>
            <p:spPr>
              <a:xfrm>
                <a:off x="7165057" y="2497460"/>
                <a:ext cx="1410333" cy="3302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8533209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381081" y="249746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173169" y="372159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H</a:t>
                </a:r>
                <a:endParaRPr lang="en-GB" sz="1400" dirty="0"/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>
                <a:off x="8101161" y="400962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8749233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9</a:t>
                </a:r>
                <a:endParaRPr lang="en-GB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8245177" y="393762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9037265" y="3505572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J</a:t>
                </a:r>
                <a:endParaRPr lang="en-GB" sz="1400" dirty="0"/>
              </a:p>
            </p:txBody>
          </p:sp>
          <p:cxnSp>
            <p:nvCxnSpPr>
              <p:cNvPr id="98" name="Straight Arrow Connector 97"/>
              <p:cNvCxnSpPr>
                <a:endCxn id="100" idx="7"/>
              </p:cNvCxnSpPr>
              <p:nvPr/>
            </p:nvCxnSpPr>
            <p:spPr>
              <a:xfrm>
                <a:off x="8821241" y="2929508"/>
                <a:ext cx="657520" cy="22832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8749233" y="350557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9181281" y="5161756"/>
                <a:ext cx="348519" cy="3485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965257" y="4369668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I</a:t>
                </a:r>
                <a:endParaRPr lang="en-GB" sz="1400" dirty="0"/>
              </a:p>
            </p:txBody>
          </p:sp>
          <p:cxnSp>
            <p:nvCxnSpPr>
              <p:cNvPr id="102" name="Straight Arrow Connector 101"/>
              <p:cNvCxnSpPr>
                <a:stCxn id="95" idx="4"/>
              </p:cNvCxnSpPr>
              <p:nvPr/>
            </p:nvCxnSpPr>
            <p:spPr>
              <a:xfrm>
                <a:off x="8893249" y="4153644"/>
                <a:ext cx="318276" cy="1080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8711950" y="44416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20</a:t>
                </a:r>
                <a:endParaRPr lang="en-GB" sz="1200" dirty="0"/>
              </a:p>
            </p:txBody>
          </p:sp>
          <p:cxnSp>
            <p:nvCxnSpPr>
              <p:cNvPr id="104" name="Straight Arrow Connector 103"/>
              <p:cNvCxnSpPr>
                <a:endCxn id="91" idx="5"/>
              </p:cNvCxnSpPr>
              <p:nvPr/>
            </p:nvCxnSpPr>
            <p:spPr>
              <a:xfrm flipH="1" flipV="1">
                <a:off x="8779060" y="3031343"/>
                <a:ext cx="114189" cy="804443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8461201" y="278549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10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9109273" y="516175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11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9109273" y="5017740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K</a:t>
              </a:r>
              <a:endParaRPr lang="en-GB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9037265" y="5305772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9685337" y="516175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181281" y="5233764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639037" y="516175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12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7815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23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38116"/>
              </p:ext>
            </p:extLst>
          </p:nvPr>
        </p:nvGraphicFramePr>
        <p:xfrm>
          <a:off x="108689" y="700876"/>
          <a:ext cx="510114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38376"/>
                <a:gridCol w="538376"/>
                <a:gridCol w="538376"/>
                <a:gridCol w="431002"/>
                <a:gridCol w="431002"/>
                <a:gridCol w="431002"/>
                <a:gridCol w="431002"/>
                <a:gridCol w="431002"/>
                <a:gridCol w="43100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76819" cy="66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9397305" y="278549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12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364857" y="2353444"/>
            <a:ext cx="4634220" cy="3157319"/>
            <a:chOff x="5364857" y="2353444"/>
            <a:chExt cx="4634220" cy="3157319"/>
          </a:xfrm>
        </p:grpSpPr>
        <p:grpSp>
          <p:nvGrpSpPr>
            <p:cNvPr id="60" name="Group 59"/>
            <p:cNvGrpSpPr/>
            <p:nvPr/>
          </p:nvGrpSpPr>
          <p:grpSpPr>
            <a:xfrm>
              <a:off x="5364857" y="2353444"/>
              <a:ext cx="3660887" cy="3156831"/>
              <a:chOff x="5868913" y="2353444"/>
              <a:chExt cx="3660887" cy="3156831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868913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1</a:t>
                </a:r>
                <a:endParaRPr lang="en-GB" dirty="0"/>
              </a:p>
            </p:txBody>
          </p:sp>
          <p:cxnSp>
            <p:nvCxnSpPr>
              <p:cNvPr id="67" name="Straight Arrow Connector 66"/>
              <p:cNvCxnSpPr>
                <a:stCxn id="66" idx="6"/>
              </p:cNvCxnSpPr>
              <p:nvPr/>
            </p:nvCxnSpPr>
            <p:spPr>
              <a:xfrm>
                <a:off x="6156945" y="3505572"/>
                <a:ext cx="7200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6877025" y="33615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2</a:t>
                </a:r>
                <a:endParaRPr lang="en-GB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300961" y="321754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A</a:t>
                </a:r>
                <a:endParaRPr lang="en-GB" sz="14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237065" y="300151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C</a:t>
                </a:r>
                <a:endParaRPr lang="en-GB" sz="14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315094" y="3447697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4</a:t>
                </a:r>
                <a:endParaRPr lang="en-GB" sz="1200" dirty="0"/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 flipV="1">
                <a:off x="7021041" y="2641476"/>
                <a:ext cx="0" cy="6902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6877025" y="235344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4</a:t>
                </a:r>
                <a:endParaRPr lang="en-GB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733009" y="285750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B</a:t>
                </a:r>
                <a:endParaRPr lang="en-GB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309073" y="372159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cxnSp>
            <p:nvCxnSpPr>
              <p:cNvPr id="76" name="Straight Arrow Connector 75"/>
              <p:cNvCxnSpPr>
                <a:endCxn id="77" idx="3"/>
              </p:cNvCxnSpPr>
              <p:nvPr/>
            </p:nvCxnSpPr>
            <p:spPr>
              <a:xfrm flipV="1">
                <a:off x="7165057" y="3031343"/>
                <a:ext cx="474229" cy="5462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7597105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5</a:t>
                </a:r>
                <a:endParaRPr lang="en-GB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381081" y="347986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D</a:t>
                </a:r>
                <a:endParaRPr lang="en-GB" sz="14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309073" y="3228573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cxnSp>
            <p:nvCxnSpPr>
              <p:cNvPr id="80" name="Straight Arrow Connector 79"/>
              <p:cNvCxnSpPr>
                <a:stCxn id="68" idx="5"/>
              </p:cNvCxnSpPr>
              <p:nvPr/>
            </p:nvCxnSpPr>
            <p:spPr>
              <a:xfrm>
                <a:off x="7122876" y="3607407"/>
                <a:ext cx="2130413" cy="1626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7165057" y="3577580"/>
                <a:ext cx="648072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7813129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6</a:t>
                </a:r>
                <a:endParaRPr lang="en-GB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8403326" y="444167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E</a:t>
                </a:r>
                <a:endParaRPr lang="en-GB" sz="14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94903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5097" y="2353444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F</a:t>
                </a:r>
                <a:endParaRPr lang="en-GB" sz="14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8323644" y="46577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15</a:t>
                </a:r>
                <a:endParaRPr lang="en-GB" sz="1200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>
                <a:off x="7885137" y="292950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8029153" y="285750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5</a:t>
                </a:r>
                <a:endParaRPr lang="en-GB" sz="12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957145" y="269373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G</a:t>
                </a:r>
                <a:endParaRPr lang="en-GB" sz="1400" dirty="0"/>
              </a:p>
            </p:txBody>
          </p:sp>
          <p:cxnSp>
            <p:nvCxnSpPr>
              <p:cNvPr id="90" name="Straight Arrow Connector 89"/>
              <p:cNvCxnSpPr>
                <a:stCxn id="73" idx="6"/>
                <a:endCxn id="91" idx="1"/>
              </p:cNvCxnSpPr>
              <p:nvPr/>
            </p:nvCxnSpPr>
            <p:spPr>
              <a:xfrm>
                <a:off x="7165057" y="2497460"/>
                <a:ext cx="1410333" cy="3302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8533209" y="278549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381081" y="249746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7</a:t>
                </a:r>
                <a:endParaRPr lang="en-GB" sz="12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173169" y="372159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H</a:t>
                </a:r>
                <a:endParaRPr lang="en-GB" sz="1400" dirty="0"/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>
                <a:off x="8101161" y="4009628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8749233" y="386561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9</a:t>
                </a:r>
                <a:endParaRPr lang="en-GB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8245177" y="393762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6</a:t>
                </a:r>
                <a:endParaRPr lang="en-GB" sz="12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9037265" y="3505572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J</a:t>
                </a:r>
                <a:endParaRPr lang="en-GB" sz="1400" dirty="0"/>
              </a:p>
            </p:txBody>
          </p:sp>
          <p:cxnSp>
            <p:nvCxnSpPr>
              <p:cNvPr id="98" name="Straight Arrow Connector 97"/>
              <p:cNvCxnSpPr>
                <a:endCxn id="100" idx="7"/>
              </p:cNvCxnSpPr>
              <p:nvPr/>
            </p:nvCxnSpPr>
            <p:spPr>
              <a:xfrm>
                <a:off x="8821241" y="2929508"/>
                <a:ext cx="657520" cy="22832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8749233" y="350557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10</a:t>
                </a:r>
                <a:endParaRPr lang="en-GB" sz="120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9181281" y="5161756"/>
                <a:ext cx="348519" cy="3485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965257" y="4369668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I</a:t>
                </a:r>
                <a:endParaRPr lang="en-GB" sz="1400" dirty="0"/>
              </a:p>
            </p:txBody>
          </p:sp>
          <p:cxnSp>
            <p:nvCxnSpPr>
              <p:cNvPr id="102" name="Straight Arrow Connector 101"/>
              <p:cNvCxnSpPr>
                <a:stCxn id="95" idx="4"/>
              </p:cNvCxnSpPr>
              <p:nvPr/>
            </p:nvCxnSpPr>
            <p:spPr>
              <a:xfrm>
                <a:off x="8893249" y="4153644"/>
                <a:ext cx="318276" cy="1080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8711950" y="44416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20</a:t>
                </a:r>
                <a:endParaRPr lang="en-GB" sz="1200" dirty="0"/>
              </a:p>
            </p:txBody>
          </p:sp>
          <p:cxnSp>
            <p:nvCxnSpPr>
              <p:cNvPr id="104" name="Straight Arrow Connector 103"/>
              <p:cNvCxnSpPr>
                <a:endCxn id="91" idx="5"/>
              </p:cNvCxnSpPr>
              <p:nvPr/>
            </p:nvCxnSpPr>
            <p:spPr>
              <a:xfrm flipH="1" flipV="1">
                <a:off x="8779060" y="3031343"/>
                <a:ext cx="114189" cy="804443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8461201" y="278549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10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9109273" y="516175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bg1"/>
                    </a:solidFill>
                  </a:rPr>
                  <a:t>11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9109273" y="5017740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K</a:t>
              </a:r>
              <a:endParaRPr lang="en-GB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9037265" y="5305772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9685337" y="516175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181281" y="5233764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639037" y="516175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12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t="23549"/>
          <a:stretch/>
        </p:blipFill>
        <p:spPr bwMode="auto">
          <a:xfrm>
            <a:off x="5220841" y="4585692"/>
            <a:ext cx="2520280" cy="39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841" y="5089748"/>
            <a:ext cx="3164383" cy="3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032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24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859793"/>
              </p:ext>
            </p:extLst>
          </p:nvPr>
        </p:nvGraphicFramePr>
        <p:xfrm>
          <a:off x="108689" y="700876"/>
          <a:ext cx="510114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38376"/>
                <a:gridCol w="538376"/>
                <a:gridCol w="538376"/>
                <a:gridCol w="431002"/>
                <a:gridCol w="431002"/>
                <a:gridCol w="431002"/>
                <a:gridCol w="431002"/>
                <a:gridCol w="431002"/>
                <a:gridCol w="43100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97305" y="278549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12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724897" y="769268"/>
            <a:ext cx="3852233" cy="738250"/>
            <a:chOff x="6300961" y="625252"/>
            <a:chExt cx="3852233" cy="73825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443" b="66528"/>
            <a:stretch/>
          </p:blipFill>
          <p:spPr bwMode="auto">
            <a:xfrm>
              <a:off x="6300961" y="625252"/>
              <a:ext cx="3852233" cy="38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0" t="1316" r="20537" b="65700"/>
            <a:stretch/>
          </p:blipFill>
          <p:spPr bwMode="auto">
            <a:xfrm>
              <a:off x="6661001" y="985292"/>
              <a:ext cx="2209541" cy="378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7335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25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000415"/>
              </p:ext>
            </p:extLst>
          </p:nvPr>
        </p:nvGraphicFramePr>
        <p:xfrm>
          <a:off x="108689" y="700876"/>
          <a:ext cx="5300925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11503"/>
                <a:gridCol w="511503"/>
                <a:gridCol w="511503"/>
                <a:gridCol w="409488"/>
                <a:gridCol w="409488"/>
                <a:gridCol w="409488"/>
                <a:gridCol w="409488"/>
                <a:gridCol w="409488"/>
                <a:gridCol w="409488"/>
                <a:gridCol w="40948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97305" y="278549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12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724897" y="769268"/>
            <a:ext cx="3852233" cy="738250"/>
            <a:chOff x="6300961" y="625252"/>
            <a:chExt cx="3852233" cy="73825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443" b="66528"/>
            <a:stretch/>
          </p:blipFill>
          <p:spPr bwMode="auto">
            <a:xfrm>
              <a:off x="6300961" y="625252"/>
              <a:ext cx="3852233" cy="38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0" t="1316" r="20537" b="65700"/>
            <a:stretch/>
          </p:blipFill>
          <p:spPr bwMode="auto">
            <a:xfrm>
              <a:off x="6661001" y="985292"/>
              <a:ext cx="2209541" cy="378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8" r="85633"/>
          <a:stretch/>
        </p:blipFill>
        <p:spPr bwMode="auto">
          <a:xfrm>
            <a:off x="6877025" y="1561356"/>
            <a:ext cx="1258985" cy="6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61001" y="228143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 (A)= (5-3)/6</a:t>
            </a:r>
          </a:p>
          <a:p>
            <a:r>
              <a:rPr lang="en-GB" dirty="0"/>
              <a:t> </a:t>
            </a:r>
            <a:r>
              <a:rPr lang="en-GB" dirty="0" smtClean="0"/>
              <a:t>        = 1/3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22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26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197194"/>
              </p:ext>
            </p:extLst>
          </p:nvPr>
        </p:nvGraphicFramePr>
        <p:xfrm>
          <a:off x="108689" y="700876"/>
          <a:ext cx="5431437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11503"/>
                <a:gridCol w="511503"/>
                <a:gridCol w="511503"/>
                <a:gridCol w="409488"/>
                <a:gridCol w="409488"/>
                <a:gridCol w="409488"/>
                <a:gridCol w="409488"/>
                <a:gridCol w="409488"/>
                <a:gridCol w="409488"/>
                <a:gridCol w="540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1/3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724897" y="769268"/>
            <a:ext cx="3852233" cy="738250"/>
            <a:chOff x="6300961" y="625252"/>
            <a:chExt cx="3852233" cy="73825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443" b="66528"/>
            <a:stretch/>
          </p:blipFill>
          <p:spPr bwMode="auto">
            <a:xfrm>
              <a:off x="6300961" y="625252"/>
              <a:ext cx="3852233" cy="38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0" t="1316" r="20537" b="65700"/>
            <a:stretch/>
          </p:blipFill>
          <p:spPr bwMode="auto">
            <a:xfrm>
              <a:off x="6661001" y="985292"/>
              <a:ext cx="2209541" cy="378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8" r="85633"/>
          <a:stretch/>
        </p:blipFill>
        <p:spPr bwMode="auto">
          <a:xfrm>
            <a:off x="6877025" y="1561356"/>
            <a:ext cx="1258985" cy="6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61001" y="228143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 (A)= (5-3)/6</a:t>
            </a:r>
          </a:p>
          <a:p>
            <a:r>
              <a:rPr lang="en-GB" dirty="0"/>
              <a:t> </a:t>
            </a:r>
            <a:r>
              <a:rPr lang="en-GB" dirty="0" smtClean="0"/>
              <a:t>        = 1/3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5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481068"/>
              </p:ext>
            </p:extLst>
          </p:nvPr>
        </p:nvGraphicFramePr>
        <p:xfrm>
          <a:off x="108689" y="700876"/>
          <a:ext cx="5431437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11503"/>
                <a:gridCol w="511503"/>
                <a:gridCol w="511503"/>
                <a:gridCol w="409488"/>
                <a:gridCol w="409488"/>
                <a:gridCol w="409488"/>
                <a:gridCol w="409488"/>
                <a:gridCol w="409488"/>
                <a:gridCol w="409488"/>
                <a:gridCol w="540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1/3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724897" y="769268"/>
            <a:ext cx="3852233" cy="738250"/>
            <a:chOff x="6300961" y="625252"/>
            <a:chExt cx="3852233" cy="73825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443" b="66528"/>
            <a:stretch/>
          </p:blipFill>
          <p:spPr bwMode="auto">
            <a:xfrm>
              <a:off x="6300961" y="625252"/>
              <a:ext cx="3852233" cy="38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0" t="1316" r="20537" b="65700"/>
            <a:stretch/>
          </p:blipFill>
          <p:spPr bwMode="auto">
            <a:xfrm>
              <a:off x="6661001" y="985292"/>
              <a:ext cx="2209541" cy="378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8" r="85633"/>
          <a:stretch/>
        </p:blipFill>
        <p:spPr bwMode="auto">
          <a:xfrm>
            <a:off x="6877025" y="1561356"/>
            <a:ext cx="1258985" cy="6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61001" y="228143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 (A)= (5-3)/6</a:t>
            </a:r>
          </a:p>
          <a:p>
            <a:r>
              <a:rPr lang="en-GB" dirty="0"/>
              <a:t> </a:t>
            </a:r>
            <a:r>
              <a:rPr lang="en-GB" dirty="0" smtClean="0"/>
              <a:t>        = 1/3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661001" y="321754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 (D)= (22-6)/6</a:t>
            </a:r>
          </a:p>
          <a:p>
            <a:r>
              <a:rPr lang="en-GB" dirty="0"/>
              <a:t> </a:t>
            </a:r>
            <a:r>
              <a:rPr lang="en-GB" dirty="0" smtClean="0"/>
              <a:t>        = </a:t>
            </a:r>
            <a:r>
              <a:rPr lang="en-GB" dirty="0"/>
              <a:t>8</a:t>
            </a:r>
            <a:r>
              <a:rPr lang="en-GB" dirty="0" smtClean="0"/>
              <a:t>/3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07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28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450306"/>
              </p:ext>
            </p:extLst>
          </p:nvPr>
        </p:nvGraphicFramePr>
        <p:xfrm>
          <a:off x="108689" y="700876"/>
          <a:ext cx="5431437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11503"/>
                <a:gridCol w="511503"/>
                <a:gridCol w="511503"/>
                <a:gridCol w="409488"/>
                <a:gridCol w="409488"/>
                <a:gridCol w="409488"/>
                <a:gridCol w="409488"/>
                <a:gridCol w="409488"/>
                <a:gridCol w="409488"/>
                <a:gridCol w="540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1/3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8/3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724897" y="769268"/>
            <a:ext cx="3852233" cy="738250"/>
            <a:chOff x="6300961" y="625252"/>
            <a:chExt cx="3852233" cy="73825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443" b="66528"/>
            <a:stretch/>
          </p:blipFill>
          <p:spPr bwMode="auto">
            <a:xfrm>
              <a:off x="6300961" y="625252"/>
              <a:ext cx="3852233" cy="38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0" t="1316" r="20537" b="65700"/>
            <a:stretch/>
          </p:blipFill>
          <p:spPr bwMode="auto">
            <a:xfrm>
              <a:off x="6661001" y="985292"/>
              <a:ext cx="2209541" cy="378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8" r="85633"/>
          <a:stretch/>
        </p:blipFill>
        <p:spPr bwMode="auto">
          <a:xfrm>
            <a:off x="6877025" y="1561356"/>
            <a:ext cx="1258985" cy="6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61001" y="228143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 (A)= (5-3)/6</a:t>
            </a:r>
          </a:p>
          <a:p>
            <a:r>
              <a:rPr lang="en-GB" dirty="0"/>
              <a:t> </a:t>
            </a:r>
            <a:r>
              <a:rPr lang="en-GB" dirty="0" smtClean="0"/>
              <a:t>        = 1/3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661001" y="321754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 (D)= (22-6)/6</a:t>
            </a:r>
          </a:p>
          <a:p>
            <a:r>
              <a:rPr lang="en-GB" dirty="0"/>
              <a:t> </a:t>
            </a:r>
            <a:r>
              <a:rPr lang="en-GB" dirty="0" smtClean="0"/>
              <a:t>        = </a:t>
            </a:r>
            <a:r>
              <a:rPr lang="en-GB" dirty="0"/>
              <a:t>8</a:t>
            </a:r>
            <a:r>
              <a:rPr lang="en-GB" dirty="0" smtClean="0"/>
              <a:t>/3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87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337245"/>
              </p:ext>
            </p:extLst>
          </p:nvPr>
        </p:nvGraphicFramePr>
        <p:xfrm>
          <a:off x="108689" y="700876"/>
          <a:ext cx="5431437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11503"/>
                <a:gridCol w="511503"/>
                <a:gridCol w="511503"/>
                <a:gridCol w="409488"/>
                <a:gridCol w="409488"/>
                <a:gridCol w="409488"/>
                <a:gridCol w="409488"/>
                <a:gridCol w="409488"/>
                <a:gridCol w="409488"/>
                <a:gridCol w="540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1/3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8/3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724897" y="769268"/>
            <a:ext cx="3852233" cy="738250"/>
            <a:chOff x="6300961" y="625252"/>
            <a:chExt cx="3852233" cy="73825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443" b="66528"/>
            <a:stretch/>
          </p:blipFill>
          <p:spPr bwMode="auto">
            <a:xfrm>
              <a:off x="6300961" y="625252"/>
              <a:ext cx="3852233" cy="38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0" t="1316" r="20537" b="65700"/>
            <a:stretch/>
          </p:blipFill>
          <p:spPr bwMode="auto">
            <a:xfrm>
              <a:off x="6661001" y="985292"/>
              <a:ext cx="2209541" cy="378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8" r="85633"/>
          <a:stretch/>
        </p:blipFill>
        <p:spPr bwMode="auto">
          <a:xfrm>
            <a:off x="6877025" y="1561356"/>
            <a:ext cx="1258985" cy="6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61001" y="228143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 (A)= (5-3)/6</a:t>
            </a:r>
          </a:p>
          <a:p>
            <a:r>
              <a:rPr lang="en-GB" dirty="0"/>
              <a:t> </a:t>
            </a:r>
            <a:r>
              <a:rPr lang="en-GB" dirty="0" smtClean="0"/>
              <a:t>        = 1/3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661001" y="321754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 (D)= (22-6)/6</a:t>
            </a:r>
          </a:p>
          <a:p>
            <a:r>
              <a:rPr lang="en-GB" dirty="0"/>
              <a:t> </a:t>
            </a:r>
            <a:r>
              <a:rPr lang="en-GB" dirty="0" smtClean="0"/>
              <a:t>        = </a:t>
            </a:r>
            <a:r>
              <a:rPr lang="en-GB" dirty="0"/>
              <a:t>8</a:t>
            </a:r>
            <a:r>
              <a:rPr lang="en-GB" dirty="0" smtClean="0"/>
              <a:t>/3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661001" y="401136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 (H)= (7.5-0.5)/6</a:t>
            </a:r>
          </a:p>
          <a:p>
            <a:r>
              <a:rPr lang="en-GB" dirty="0"/>
              <a:t> </a:t>
            </a:r>
            <a:r>
              <a:rPr lang="en-GB" dirty="0" smtClean="0"/>
              <a:t>        = 7/6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834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65127"/>
              </p:ext>
            </p:extLst>
          </p:nvPr>
        </p:nvGraphicFramePr>
        <p:xfrm>
          <a:off x="108689" y="700876"/>
          <a:ext cx="3825135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447045"/>
                <a:gridCol w="447045"/>
                <a:gridCol w="447045"/>
                <a:gridCol w="1080000"/>
                <a:gridCol w="50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Followed by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B,C,D,E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I,J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21" y="841276"/>
            <a:ext cx="5472608" cy="163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437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30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257574"/>
              </p:ext>
            </p:extLst>
          </p:nvPr>
        </p:nvGraphicFramePr>
        <p:xfrm>
          <a:off x="108689" y="700876"/>
          <a:ext cx="5431437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11503"/>
                <a:gridCol w="511503"/>
                <a:gridCol w="511503"/>
                <a:gridCol w="409488"/>
                <a:gridCol w="409488"/>
                <a:gridCol w="409488"/>
                <a:gridCol w="409488"/>
                <a:gridCol w="409488"/>
                <a:gridCol w="409488"/>
                <a:gridCol w="540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1/3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8/3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7/6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724897" y="769268"/>
            <a:ext cx="3852233" cy="738250"/>
            <a:chOff x="6300961" y="625252"/>
            <a:chExt cx="3852233" cy="73825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443" b="66528"/>
            <a:stretch/>
          </p:blipFill>
          <p:spPr bwMode="auto">
            <a:xfrm>
              <a:off x="6300961" y="625252"/>
              <a:ext cx="3852233" cy="38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0" t="1316" r="20537" b="65700"/>
            <a:stretch/>
          </p:blipFill>
          <p:spPr bwMode="auto">
            <a:xfrm>
              <a:off x="6661001" y="985292"/>
              <a:ext cx="2209541" cy="378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8" r="85633"/>
          <a:stretch/>
        </p:blipFill>
        <p:spPr bwMode="auto">
          <a:xfrm>
            <a:off x="6877025" y="1561356"/>
            <a:ext cx="1258985" cy="6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61001" y="228143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 (A)= (5-3)/6</a:t>
            </a:r>
          </a:p>
          <a:p>
            <a:r>
              <a:rPr lang="en-GB" dirty="0"/>
              <a:t> </a:t>
            </a:r>
            <a:r>
              <a:rPr lang="en-GB" dirty="0" smtClean="0"/>
              <a:t>        = 1/3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661001" y="321754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 (D)= (22-6)/6</a:t>
            </a:r>
          </a:p>
          <a:p>
            <a:r>
              <a:rPr lang="en-GB" dirty="0"/>
              <a:t> </a:t>
            </a:r>
            <a:r>
              <a:rPr lang="en-GB" dirty="0" smtClean="0"/>
              <a:t>        = </a:t>
            </a:r>
            <a:r>
              <a:rPr lang="en-GB" dirty="0"/>
              <a:t>8</a:t>
            </a:r>
            <a:r>
              <a:rPr lang="en-GB" dirty="0" smtClean="0"/>
              <a:t>/3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661001" y="401136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 (H)= (7.5-0.5)/6</a:t>
            </a:r>
          </a:p>
          <a:p>
            <a:r>
              <a:rPr lang="en-GB" dirty="0"/>
              <a:t> </a:t>
            </a:r>
            <a:r>
              <a:rPr lang="en-GB" dirty="0" smtClean="0"/>
              <a:t>        = 7/6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31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31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047955"/>
              </p:ext>
            </p:extLst>
          </p:nvPr>
        </p:nvGraphicFramePr>
        <p:xfrm>
          <a:off x="108689" y="700876"/>
          <a:ext cx="5431437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11503"/>
                <a:gridCol w="511503"/>
                <a:gridCol w="511503"/>
                <a:gridCol w="409488"/>
                <a:gridCol w="409488"/>
                <a:gridCol w="409488"/>
                <a:gridCol w="409488"/>
                <a:gridCol w="409488"/>
                <a:gridCol w="409488"/>
                <a:gridCol w="540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1/3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8/3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7/6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5/3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5/3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724897" y="769268"/>
            <a:ext cx="3852233" cy="738250"/>
            <a:chOff x="6300961" y="625252"/>
            <a:chExt cx="3852233" cy="73825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443" b="66528"/>
            <a:stretch/>
          </p:blipFill>
          <p:spPr bwMode="auto">
            <a:xfrm>
              <a:off x="6300961" y="625252"/>
              <a:ext cx="3852233" cy="38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0" t="1316" r="20537" b="65700"/>
            <a:stretch/>
          </p:blipFill>
          <p:spPr bwMode="auto">
            <a:xfrm>
              <a:off x="6661001" y="985292"/>
              <a:ext cx="2209541" cy="378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8" r="85633"/>
          <a:stretch/>
        </p:blipFill>
        <p:spPr bwMode="auto">
          <a:xfrm>
            <a:off x="6877025" y="1561356"/>
            <a:ext cx="1258985" cy="6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61001" y="228143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 (A)= (5-3)/6</a:t>
            </a:r>
          </a:p>
          <a:p>
            <a:r>
              <a:rPr lang="en-GB" dirty="0"/>
              <a:t> </a:t>
            </a:r>
            <a:r>
              <a:rPr lang="en-GB" dirty="0" smtClean="0"/>
              <a:t>        = 1/3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661001" y="321754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 (D)= (22-6)/6</a:t>
            </a:r>
          </a:p>
          <a:p>
            <a:r>
              <a:rPr lang="en-GB" dirty="0"/>
              <a:t> </a:t>
            </a:r>
            <a:r>
              <a:rPr lang="en-GB" dirty="0" smtClean="0"/>
              <a:t>        = </a:t>
            </a:r>
            <a:r>
              <a:rPr lang="en-GB" dirty="0"/>
              <a:t>8</a:t>
            </a:r>
            <a:r>
              <a:rPr lang="en-GB" dirty="0" smtClean="0"/>
              <a:t>/3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661001" y="401136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 (H)= (7.5-0.5)/6</a:t>
            </a:r>
          </a:p>
          <a:p>
            <a:r>
              <a:rPr lang="en-GB" dirty="0"/>
              <a:t> </a:t>
            </a:r>
            <a:r>
              <a:rPr lang="en-GB" dirty="0" smtClean="0"/>
              <a:t>        = 7/6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99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32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066415"/>
              </p:ext>
            </p:extLst>
          </p:nvPr>
        </p:nvGraphicFramePr>
        <p:xfrm>
          <a:off x="108689" y="700876"/>
          <a:ext cx="5431437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11503"/>
                <a:gridCol w="511503"/>
                <a:gridCol w="511503"/>
                <a:gridCol w="409488"/>
                <a:gridCol w="409488"/>
                <a:gridCol w="409488"/>
                <a:gridCol w="409488"/>
                <a:gridCol w="409488"/>
                <a:gridCol w="409488"/>
                <a:gridCol w="540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1/3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8/3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7/6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5/3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5/3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97305" y="278549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12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2" t="1" b="2872"/>
          <a:stretch/>
        </p:blipFill>
        <p:spPr bwMode="auto">
          <a:xfrm>
            <a:off x="6516985" y="1155204"/>
            <a:ext cx="2797456" cy="3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06" b="15855"/>
          <a:stretch/>
        </p:blipFill>
        <p:spPr bwMode="auto">
          <a:xfrm>
            <a:off x="5940921" y="795164"/>
            <a:ext cx="375748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929" y="1803276"/>
            <a:ext cx="3695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05" y="2929508"/>
            <a:ext cx="4093096" cy="63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t="35008"/>
          <a:stretch/>
        </p:blipFill>
        <p:spPr bwMode="auto">
          <a:xfrm>
            <a:off x="6588993" y="3717471"/>
            <a:ext cx="3168940" cy="86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268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220"/>
            <a:ext cx="4991044" cy="519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33</a:t>
            </a:fld>
            <a:endParaRPr lang="en-GB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01" y="553243"/>
            <a:ext cx="5436000" cy="24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43"/>
          <a:stretch/>
        </p:blipFill>
        <p:spPr bwMode="auto">
          <a:xfrm>
            <a:off x="5796905" y="985292"/>
            <a:ext cx="1800200" cy="79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80281" y="4297660"/>
            <a:ext cx="288032" cy="435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2172" y="4225652"/>
            <a:ext cx="1440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56345" y="4297660"/>
            <a:ext cx="288032" cy="435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t="1" b="4230"/>
          <a:stretch/>
        </p:blipFill>
        <p:spPr bwMode="auto">
          <a:xfrm>
            <a:off x="6030409" y="2065412"/>
            <a:ext cx="2232329" cy="49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4" y="2857500"/>
            <a:ext cx="5076825" cy="26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37" y="3361556"/>
            <a:ext cx="2124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39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" y="409228"/>
            <a:ext cx="5004000" cy="513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34</a:t>
            </a:fld>
            <a:endParaRPr lang="en-GB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01" y="553243"/>
            <a:ext cx="5436000" cy="24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43"/>
          <a:stretch/>
        </p:blipFill>
        <p:spPr bwMode="auto">
          <a:xfrm>
            <a:off x="5796905" y="985292"/>
            <a:ext cx="1800200" cy="79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52289" y="3649588"/>
            <a:ext cx="288032" cy="435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2289" y="3649588"/>
            <a:ext cx="15841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101347" y="481236"/>
            <a:ext cx="216024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t="1" b="4230"/>
          <a:stretch/>
        </p:blipFill>
        <p:spPr bwMode="auto">
          <a:xfrm>
            <a:off x="6030409" y="2065412"/>
            <a:ext cx="2232329" cy="49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4" y="2857500"/>
            <a:ext cx="5076825" cy="26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37" y="3361556"/>
            <a:ext cx="2124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82" y="4191548"/>
            <a:ext cx="5076303" cy="39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838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303110"/>
              </p:ext>
            </p:extLst>
          </p:nvPr>
        </p:nvGraphicFramePr>
        <p:xfrm>
          <a:off x="108689" y="700876"/>
          <a:ext cx="3825135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447045"/>
                <a:gridCol w="447045"/>
                <a:gridCol w="447045"/>
                <a:gridCol w="1080000"/>
                <a:gridCol w="50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Followed by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B,C,D,E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I,J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21" y="841276"/>
            <a:ext cx="5472608" cy="163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801" y="2569468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te</a:t>
            </a:r>
            <a:r>
              <a:rPr lang="en-GB" dirty="0" smtClean="0"/>
              <a:t>(A)=(3+4(4)+5)/6=4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71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985023"/>
              </p:ext>
            </p:extLst>
          </p:nvPr>
        </p:nvGraphicFramePr>
        <p:xfrm>
          <a:off x="108689" y="700876"/>
          <a:ext cx="3825135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447045"/>
                <a:gridCol w="447045"/>
                <a:gridCol w="447045"/>
                <a:gridCol w="1080000"/>
                <a:gridCol w="50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Followed by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B,C,D,E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I,J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21" y="841276"/>
            <a:ext cx="5472608" cy="163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801" y="2569468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te</a:t>
            </a:r>
            <a:r>
              <a:rPr lang="en-GB" dirty="0" smtClean="0"/>
              <a:t>(A)=(3+4(4)+5)/6=4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860801" y="3145532"/>
            <a:ext cx="2613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te</a:t>
            </a:r>
            <a:r>
              <a:rPr lang="en-GB" dirty="0" smtClean="0"/>
              <a:t>(B)=(4+4(7)+10)/6=7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77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331085"/>
              </p:ext>
            </p:extLst>
          </p:nvPr>
        </p:nvGraphicFramePr>
        <p:xfrm>
          <a:off x="108689" y="700876"/>
          <a:ext cx="3825135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447045"/>
                <a:gridCol w="447045"/>
                <a:gridCol w="447045"/>
                <a:gridCol w="1080000"/>
                <a:gridCol w="50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Followed by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B,C,D,E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I,J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21" y="841276"/>
            <a:ext cx="5472608" cy="163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60801" y="2569468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te</a:t>
            </a:r>
            <a:r>
              <a:rPr lang="en-GB" dirty="0" smtClean="0"/>
              <a:t>(A)=(3+4(4)+5)/6=4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4860801" y="3145532"/>
            <a:ext cx="2613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te</a:t>
            </a:r>
            <a:r>
              <a:rPr lang="en-GB" dirty="0" smtClean="0"/>
              <a:t>(B)=(4+4(7)+10)/6=7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971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309084"/>
              </p:ext>
            </p:extLst>
          </p:nvPr>
        </p:nvGraphicFramePr>
        <p:xfrm>
          <a:off x="108689" y="700876"/>
          <a:ext cx="3825135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447045"/>
                <a:gridCol w="447045"/>
                <a:gridCol w="447045"/>
                <a:gridCol w="1080000"/>
                <a:gridCol w="50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Followed by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B,C,D,E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I,J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61" y="625252"/>
            <a:ext cx="5339255" cy="7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788793" y="33615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10" name="Straight Arrow Connector 9"/>
          <p:cNvCxnSpPr>
            <a:stCxn id="9" idx="6"/>
          </p:cNvCxnSpPr>
          <p:nvPr/>
        </p:nvCxnSpPr>
        <p:spPr>
          <a:xfrm>
            <a:off x="5076825" y="350557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96905" y="42256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5796905" y="33615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220841" y="321754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56945" y="300151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234974" y="3447697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</a:t>
            </a:r>
            <a:endParaRPr lang="en-GB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940921" y="2641476"/>
            <a:ext cx="0" cy="690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96905" y="235344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652889" y="285750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228953" y="372159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</a:t>
            </a:r>
            <a:endParaRPr lang="en-GB" sz="1200" dirty="0"/>
          </a:p>
        </p:txBody>
      </p:sp>
      <p:cxnSp>
        <p:nvCxnSpPr>
          <p:cNvPr id="25" name="Straight Arrow Connector 24"/>
          <p:cNvCxnSpPr>
            <a:endCxn id="26" idx="3"/>
          </p:cNvCxnSpPr>
          <p:nvPr/>
        </p:nvCxnSpPr>
        <p:spPr>
          <a:xfrm flipV="1">
            <a:off x="6084937" y="3031343"/>
            <a:ext cx="474229" cy="54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516985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300961" y="347986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228953" y="3228573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6</a:t>
            </a:r>
            <a:endParaRPr lang="en-GB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940921" y="36495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084937" y="3577580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733009" y="38656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5652889" y="386561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868913" y="285750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7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156945" y="213742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</a:t>
            </a:r>
            <a:endParaRPr lang="en-GB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5880488" y="3863054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15</a:t>
            </a:r>
            <a:endParaRPr lang="en-GB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805017" y="292950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453089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6949033" y="285750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5</a:t>
            </a:r>
            <a:endParaRPr lang="en-GB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877025" y="2693739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</a:t>
            </a:r>
            <a:endParaRPr lang="en-GB" sz="1400" dirty="0"/>
          </a:p>
        </p:txBody>
      </p:sp>
      <p:cxnSp>
        <p:nvCxnSpPr>
          <p:cNvPr id="41" name="Straight Arrow Connector 40"/>
          <p:cNvCxnSpPr>
            <a:stCxn id="22" idx="6"/>
          </p:cNvCxnSpPr>
          <p:nvPr/>
        </p:nvCxnSpPr>
        <p:spPr>
          <a:xfrm>
            <a:off x="6084937" y="249746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661001" y="235344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6150380" y="246151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7</a:t>
            </a:r>
            <a:endParaRPr lang="en-GB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093049" y="372159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</a:t>
            </a:r>
            <a:endParaRPr lang="en-GB" sz="14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7021041" y="40096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7669113" y="38656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7165057" y="39376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6</a:t>
            </a: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899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7" grpId="0"/>
      <p:bldP spid="18" grpId="0"/>
      <p:bldP spid="19" grpId="0"/>
      <p:bldP spid="22" grpId="0" animBg="1"/>
      <p:bldP spid="23" grpId="0"/>
      <p:bldP spid="24" grpId="0"/>
      <p:bldP spid="26" grpId="0" animBg="1"/>
      <p:bldP spid="27" grpId="0"/>
      <p:bldP spid="28" grpId="0"/>
      <p:bldP spid="31" grpId="0" animBg="1"/>
      <p:bldP spid="33" grpId="0"/>
      <p:bldP spid="34" grpId="0"/>
      <p:bldP spid="35" grpId="0"/>
      <p:bldP spid="36" grpId="0"/>
      <p:bldP spid="38" grpId="0" animBg="1"/>
      <p:bldP spid="39" grpId="0"/>
      <p:bldP spid="40" grpId="0"/>
      <p:bldP spid="42" grpId="0" animBg="1"/>
      <p:bldP spid="43" grpId="0"/>
      <p:bldP spid="44" grpId="0"/>
      <p:bldP spid="52" grpId="0" animBg="1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919465"/>
              </p:ext>
            </p:extLst>
          </p:nvPr>
        </p:nvGraphicFramePr>
        <p:xfrm>
          <a:off x="108689" y="700876"/>
          <a:ext cx="3825135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447045"/>
                <a:gridCol w="447045"/>
                <a:gridCol w="447045"/>
                <a:gridCol w="1080000"/>
                <a:gridCol w="50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Followed by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B,C,D,E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I,J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61" y="625252"/>
            <a:ext cx="5339255" cy="7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788793" y="33615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10" name="Straight Arrow Connector 9"/>
          <p:cNvCxnSpPr>
            <a:stCxn id="9" idx="6"/>
          </p:cNvCxnSpPr>
          <p:nvPr/>
        </p:nvCxnSpPr>
        <p:spPr>
          <a:xfrm>
            <a:off x="5076825" y="350557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96905" y="42256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5796905" y="33615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220841" y="321754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56945" y="300151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234974" y="3447697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</a:t>
            </a:r>
            <a:endParaRPr lang="en-GB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940921" y="2641476"/>
            <a:ext cx="0" cy="690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96905" y="235344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652889" y="285750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228953" y="372159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</a:t>
            </a:r>
            <a:endParaRPr lang="en-GB" sz="1200" dirty="0"/>
          </a:p>
        </p:txBody>
      </p:sp>
      <p:cxnSp>
        <p:nvCxnSpPr>
          <p:cNvPr id="25" name="Straight Arrow Connector 24"/>
          <p:cNvCxnSpPr>
            <a:endCxn id="26" idx="3"/>
          </p:cNvCxnSpPr>
          <p:nvPr/>
        </p:nvCxnSpPr>
        <p:spPr>
          <a:xfrm flipV="1">
            <a:off x="6084937" y="3031343"/>
            <a:ext cx="474229" cy="54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516985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300961" y="347986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228953" y="3228573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6</a:t>
            </a:r>
            <a:endParaRPr lang="en-GB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940921" y="36495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084937" y="3577580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733009" y="38656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5652889" y="386561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868913" y="285750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7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156945" y="213742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</a:t>
            </a:r>
            <a:endParaRPr lang="en-GB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5880488" y="3863054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15</a:t>
            </a:r>
            <a:endParaRPr lang="en-GB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805017" y="292950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453089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6949033" y="285750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5</a:t>
            </a:r>
            <a:endParaRPr lang="en-GB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877025" y="2693739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</a:t>
            </a:r>
            <a:endParaRPr lang="en-GB" sz="1400" dirty="0"/>
          </a:p>
        </p:txBody>
      </p:sp>
      <p:cxnSp>
        <p:nvCxnSpPr>
          <p:cNvPr id="41" name="Straight Arrow Connector 40"/>
          <p:cNvCxnSpPr>
            <a:stCxn id="22" idx="6"/>
          </p:cNvCxnSpPr>
          <p:nvPr/>
        </p:nvCxnSpPr>
        <p:spPr>
          <a:xfrm>
            <a:off x="6084937" y="249746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661001" y="235344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6150380" y="246151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7</a:t>
            </a:r>
            <a:endParaRPr lang="en-GB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093049" y="372159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</a:t>
            </a:r>
            <a:endParaRPr lang="en-GB" sz="14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7021041" y="40096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7669113" y="38656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7165057" y="39376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6</a:t>
            </a: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67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525738"/>
              </p:ext>
            </p:extLst>
          </p:nvPr>
        </p:nvGraphicFramePr>
        <p:xfrm>
          <a:off x="108689" y="700876"/>
          <a:ext cx="3825135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447045"/>
                <a:gridCol w="447045"/>
                <a:gridCol w="447045"/>
                <a:gridCol w="1080000"/>
                <a:gridCol w="50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Followed by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B,C,D,E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I,J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61" y="625252"/>
            <a:ext cx="5339255" cy="7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788793" y="33615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10" name="Straight Arrow Connector 9"/>
          <p:cNvCxnSpPr>
            <a:stCxn id="9" idx="6"/>
          </p:cNvCxnSpPr>
          <p:nvPr/>
        </p:nvCxnSpPr>
        <p:spPr>
          <a:xfrm>
            <a:off x="5076825" y="350557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96905" y="42256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5796905" y="33615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220841" y="321754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56945" y="300151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234974" y="3447697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</a:t>
            </a:r>
            <a:endParaRPr lang="en-GB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940921" y="2641476"/>
            <a:ext cx="0" cy="690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96905" y="235344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652889" y="285750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228953" y="372159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</a:t>
            </a:r>
            <a:endParaRPr lang="en-GB" sz="1200" dirty="0"/>
          </a:p>
        </p:txBody>
      </p:sp>
      <p:cxnSp>
        <p:nvCxnSpPr>
          <p:cNvPr id="25" name="Straight Arrow Connector 24"/>
          <p:cNvCxnSpPr>
            <a:endCxn id="26" idx="3"/>
          </p:cNvCxnSpPr>
          <p:nvPr/>
        </p:nvCxnSpPr>
        <p:spPr>
          <a:xfrm flipV="1">
            <a:off x="6084937" y="3031343"/>
            <a:ext cx="474229" cy="54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516985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300961" y="347986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228953" y="3228573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6</a:t>
            </a:r>
            <a:endParaRPr lang="en-GB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940921" y="36495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084937" y="3577580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733009" y="38656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5652889" y="386561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868913" y="285750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7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444977" y="235344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</a:t>
            </a:r>
            <a:endParaRPr lang="en-GB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5880488" y="3863054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15</a:t>
            </a:r>
            <a:endParaRPr lang="en-GB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805017" y="292950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8389193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6949033" y="285750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5</a:t>
            </a:r>
            <a:endParaRPr lang="en-GB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877025" y="2693739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</a:t>
            </a:r>
            <a:endParaRPr lang="en-GB" sz="1400" dirty="0"/>
          </a:p>
        </p:txBody>
      </p:sp>
      <p:cxnSp>
        <p:nvCxnSpPr>
          <p:cNvPr id="41" name="Straight Arrow Connector 40"/>
          <p:cNvCxnSpPr>
            <a:stCxn id="22" idx="6"/>
            <a:endCxn id="42" idx="1"/>
          </p:cNvCxnSpPr>
          <p:nvPr/>
        </p:nvCxnSpPr>
        <p:spPr>
          <a:xfrm>
            <a:off x="6084937" y="2497460"/>
            <a:ext cx="1410333" cy="330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53089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6300961" y="249746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7</a:t>
            </a:r>
            <a:endParaRPr lang="en-GB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093049" y="372159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</a:t>
            </a:r>
            <a:endParaRPr lang="en-GB" sz="14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7021041" y="40096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7669113" y="38656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7165057" y="39376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6</a:t>
            </a:r>
            <a:endParaRPr lang="en-GB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7813129" y="264147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J</a:t>
            </a:r>
            <a:endParaRPr lang="en-GB" sz="14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741121" y="292950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885137" y="285750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</a:t>
            </a:r>
            <a:endParaRPr lang="en-GB" sz="1200" dirty="0"/>
          </a:p>
        </p:txBody>
      </p:sp>
      <p:sp>
        <p:nvSpPr>
          <p:cNvPr id="48" name="Oval 47"/>
          <p:cNvSpPr/>
          <p:nvPr/>
        </p:nvSpPr>
        <p:spPr>
          <a:xfrm>
            <a:off x="8574974" y="3835369"/>
            <a:ext cx="348519" cy="348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8029153" y="372159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</a:t>
            </a:r>
            <a:endParaRPr lang="en-GB" sz="14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957145" y="40096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101161" y="39376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6</a:t>
            </a:r>
            <a:endParaRPr lang="en-GB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8533209" y="386561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10</a:t>
            </a:r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>
            <a:endCxn id="42" idx="5"/>
          </p:cNvCxnSpPr>
          <p:nvPr/>
        </p:nvCxnSpPr>
        <p:spPr>
          <a:xfrm flipH="1" flipV="1">
            <a:off x="7698940" y="3031343"/>
            <a:ext cx="114189" cy="80444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381081" y="278549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11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17185" y="278549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12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32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54" grpId="0"/>
      <p:bldP spid="55" grpId="0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24.6|5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33.5|9|1.8|19.4|6.4|4.5|5.1|2.8|2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33.5|9|1.8|19.4|6.4|4.5|5.1|2.8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9|31.6|40.9|6.1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9|31.6|40.9|6.1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16.3|9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2615</TotalTime>
  <Words>3779</Words>
  <Application>Microsoft Office PowerPoint</Application>
  <PresentationFormat>Custom</PresentationFormat>
  <Paragraphs>3419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Urban</vt:lpstr>
      <vt:lpstr>Engineering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Abeer Jameel</dc:creator>
  <cp:lastModifiedBy>Abeer Jameel</cp:lastModifiedBy>
  <cp:revision>173</cp:revision>
  <dcterms:created xsi:type="dcterms:W3CDTF">2020-03-12T09:30:18Z</dcterms:created>
  <dcterms:modified xsi:type="dcterms:W3CDTF">2020-04-07T05:15:43Z</dcterms:modified>
</cp:coreProperties>
</file>