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61" r:id="rId5"/>
    <p:sldId id="263" r:id="rId6"/>
    <p:sldId id="265" r:id="rId7"/>
    <p:sldId id="266" r:id="rId8"/>
    <p:sldId id="264" r:id="rId9"/>
    <p:sldId id="267" r:id="rId10"/>
    <p:sldId id="289" r:id="rId11"/>
    <p:sldId id="268" r:id="rId12"/>
    <p:sldId id="290" r:id="rId13"/>
    <p:sldId id="291" r:id="rId14"/>
    <p:sldId id="292" r:id="rId15"/>
    <p:sldId id="29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5" r:id="rId35"/>
  </p:sldIdLst>
  <p:sldSz cx="10153650" cy="5715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684" y="-96"/>
      </p:cViewPr>
      <p:guideLst>
        <p:guide orient="horz" pos="1800"/>
        <p:guide pos="31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1CB88-31DA-4FBA-A9EC-E7D7D0113E3A}" type="datetimeFigureOut">
              <a:rPr lang="en-GB" smtClean="0"/>
              <a:t>02/04/2020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C520E-2A4D-4CAD-AA9D-766670652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5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6007559" y="3175001"/>
            <a:ext cx="4146095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6007579" y="3247509"/>
            <a:ext cx="4146075" cy="1600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6007579" y="3429306"/>
            <a:ext cx="4146075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6007576" y="3470336"/>
            <a:ext cx="2183035" cy="1524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6007576" y="3499643"/>
            <a:ext cx="2183035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6007576" y="3302000"/>
            <a:ext cx="3401473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8190996" y="3384152"/>
            <a:ext cx="1776889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041384"/>
            <a:ext cx="10153650" cy="20347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3" y="3062940"/>
            <a:ext cx="10153651" cy="1172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7122269" y="3035910"/>
            <a:ext cx="3031382" cy="2070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1"/>
            <a:ext cx="10153650" cy="30847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7683" y="2001575"/>
            <a:ext cx="9392126" cy="12250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7682" y="3249948"/>
            <a:ext cx="5499894" cy="14605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446010" y="3505200"/>
            <a:ext cx="1066133" cy="381000"/>
          </a:xfrm>
        </p:spPr>
        <p:txBody>
          <a:bodyPr/>
          <a:lstStyle/>
          <a:p>
            <a:fld id="{8D487B78-68DF-4C62-BD29-51CD9BAF9727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007576" y="3504407"/>
            <a:ext cx="1438434" cy="381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238764" y="947"/>
            <a:ext cx="830272" cy="3048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7EA9-CFFF-4A6A-B623-6429E617C014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0624" y="952500"/>
            <a:ext cx="2115344" cy="45720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682" y="952500"/>
            <a:ext cx="6938328" cy="4572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6327-FE4A-4BF1-946B-6CC3A41A5DEA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431B-C6DE-495E-802A-375930999484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68" y="1651001"/>
            <a:ext cx="8630603" cy="1135062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068" y="2805908"/>
            <a:ext cx="8630603" cy="1258093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B891-66AC-400F-86C8-9220B91E9833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682" y="1874521"/>
            <a:ext cx="4484529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1439" y="1874521"/>
            <a:ext cx="4484529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A5F9-65CF-4F6E-9522-DF304013FA37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69" y="952500"/>
            <a:ext cx="9307513" cy="891540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069" y="1870809"/>
            <a:ext cx="4487913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42530" y="1870809"/>
            <a:ext cx="4488054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3069" y="2257099"/>
            <a:ext cx="4487913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9286" y="2257099"/>
            <a:ext cx="4488054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2A2182-C9DD-4C86-9F43-80163ABA99BA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952500"/>
            <a:ext cx="9138285" cy="89154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0628" y="510540"/>
            <a:ext cx="1062962" cy="381000"/>
          </a:xfrm>
        </p:spPr>
        <p:txBody>
          <a:bodyPr/>
          <a:lstStyle/>
          <a:p>
            <a:fld id="{3E87C0F8-A472-470C-8CDB-40C6E09FDF16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8349" y="510540"/>
            <a:ext cx="1472279" cy="381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7363" y="1893"/>
            <a:ext cx="846138" cy="304800"/>
          </a:xfrm>
        </p:spPr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D756-C68E-47A4-9C40-23EFB11E764C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611" y="918309"/>
            <a:ext cx="3756851" cy="731520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944611" y="1675606"/>
            <a:ext cx="3756851" cy="384810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9227" y="646906"/>
            <a:ext cx="5665737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667C-2E8D-45D3-9ACE-5A15C9A68226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151" y="924300"/>
            <a:ext cx="651596" cy="3901364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243" y="952500"/>
            <a:ext cx="5076825" cy="3810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0708" y="2728591"/>
            <a:ext cx="2876868" cy="2097074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36B6-D6B7-4234-92B2-797B0D300DEE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05684"/>
            <a:ext cx="10153650" cy="703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0153650" cy="2588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" y="256898"/>
            <a:ext cx="10153651" cy="762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6007559" y="300206"/>
            <a:ext cx="4146095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6007579" y="366762"/>
            <a:ext cx="4146075" cy="1500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6004399" y="414587"/>
            <a:ext cx="3401473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8187819" y="490786"/>
            <a:ext cx="1776889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0088098" y="-1668"/>
            <a:ext cx="63989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0043142" y="-1668"/>
            <a:ext cx="30461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0021986" y="-1668"/>
            <a:ext cx="10154" cy="5181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9966459" y="-1668"/>
            <a:ext cx="30461" cy="5181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9900116" y="317"/>
            <a:ext cx="60922" cy="48768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9853254" y="317"/>
            <a:ext cx="10154" cy="48768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7683" y="952500"/>
            <a:ext cx="9138285" cy="889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7683" y="1874520"/>
            <a:ext cx="9138285" cy="3604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13799" y="510540"/>
            <a:ext cx="1062962" cy="381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373E403-96C1-4BEE-BE2E-9D34F83ADFEC}" type="datetime1">
              <a:rPr lang="en-GB" smtClean="0"/>
              <a:t>02/04/2020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38349" y="510540"/>
            <a:ext cx="1472279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077363" y="1893"/>
            <a:ext cx="846138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524" y="1537355"/>
            <a:ext cx="8630603" cy="122502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Engineering Management</a:t>
            </a:r>
            <a:endParaRPr lang="en-GB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50" y="277213"/>
            <a:ext cx="9460156" cy="14605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University of </a:t>
            </a:r>
            <a:r>
              <a:rPr lang="en-GB" sz="1900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Mustansiriyah</a:t>
            </a: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          2019-2020</a:t>
            </a:r>
          </a:p>
          <a:p>
            <a:pPr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College of Engineering                                                                                 </a:t>
            </a:r>
            <a:r>
              <a:rPr lang="en-GB" sz="19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GB" sz="1900" b="1" baseline="30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rd</a:t>
            </a:r>
            <a:r>
              <a:rPr lang="en-GB" sz="19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Stage </a:t>
            </a:r>
          </a:p>
          <a:p>
            <a:pPr algn="l"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High. &amp; Trans Eng. Dep.</a:t>
            </a:r>
          </a:p>
          <a:p>
            <a:pPr algn="l">
              <a:spcBef>
                <a:spcPts val="0"/>
              </a:spcBef>
            </a:pPr>
            <a:endParaRPr lang="en-GB" sz="19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0751" y="2730864"/>
            <a:ext cx="8630603" cy="274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GB" sz="3200" b="1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r>
              <a:rPr lang="en-GB" sz="36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Lecture No.17: Programming Techniques, Programming Evaluation and Review Technique</a:t>
            </a:r>
            <a:r>
              <a:rPr lang="en-GB" sz="3600" b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Example 1 (part 1)</a:t>
            </a:r>
            <a:endParaRPr lang="en-GB" sz="3600" b="1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GB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Lecturers:                                         </a:t>
            </a:r>
            <a:r>
              <a:rPr lang="en-GB" sz="3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Dr.</a:t>
            </a:r>
            <a:r>
              <a:rPr lang="en-GB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Ali </a:t>
            </a:r>
            <a:r>
              <a:rPr lang="en-GB" sz="3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Jabbar</a:t>
            </a:r>
            <a:endParaRPr lang="en-GB" sz="3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l"/>
            <a:endParaRPr lang="en-GB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                                  </a:t>
            </a:r>
            <a:r>
              <a:rPr lang="en-GB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Dr.</a:t>
            </a:r>
            <a: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Abeer K. Jameel  </a:t>
            </a:r>
            <a:endParaRPr lang="en-GB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6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54"/>
    </mc:Choice>
    <mc:Fallback xmlns="">
      <p:transition spd="slow" advTm="332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405760"/>
              </p:ext>
            </p:extLst>
          </p:nvPr>
        </p:nvGraphicFramePr>
        <p:xfrm>
          <a:off x="0" y="337220"/>
          <a:ext cx="461222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700"/>
                <a:gridCol w="659352"/>
                <a:gridCol w="659352"/>
                <a:gridCol w="694039"/>
                <a:gridCol w="1075779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Depend on </a:t>
                      </a:r>
                      <a:endParaRPr lang="en-GB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B,E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G,H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K,I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5" y="625252"/>
            <a:ext cx="5339255" cy="7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932809" y="23534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6" name="Straight Arrow Connector 5"/>
          <p:cNvCxnSpPr>
            <a:stCxn id="3" idx="6"/>
          </p:cNvCxnSpPr>
          <p:nvPr/>
        </p:nvCxnSpPr>
        <p:spPr>
          <a:xfrm flipV="1">
            <a:off x="5220841" y="2209428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6"/>
          </p:cNvCxnSpPr>
          <p:nvPr/>
        </p:nvCxnSpPr>
        <p:spPr>
          <a:xfrm>
            <a:off x="5220841" y="2497460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868913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868913" y="20654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64857" y="21176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22732" y="24777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865" y="2270075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9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6865" y="271348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</a:t>
            </a:r>
            <a:endParaRPr lang="en-GB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56945" y="2209428"/>
            <a:ext cx="312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516985" y="20654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156945" y="19934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156945" y="21374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8</a:t>
            </a:r>
            <a:endParaRPr lang="en-GB" sz="1200" dirty="0"/>
          </a:p>
        </p:txBody>
      </p:sp>
      <p:cxnSp>
        <p:nvCxnSpPr>
          <p:cNvPr id="19" name="Straight Arrow Connector 18"/>
          <p:cNvCxnSpPr>
            <a:stCxn id="11" idx="6"/>
          </p:cNvCxnSpPr>
          <p:nvPr/>
        </p:nvCxnSpPr>
        <p:spPr>
          <a:xfrm>
            <a:off x="6156945" y="29295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516985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084937" y="264147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156945" y="292950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805017" y="2641476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05017" y="300151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Oval 13315"/>
          <p:cNvSpPr/>
          <p:nvPr/>
        </p:nvSpPr>
        <p:spPr>
          <a:xfrm>
            <a:off x="7165057" y="24254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8" name="Oval 37"/>
          <p:cNvSpPr/>
          <p:nvPr/>
        </p:nvSpPr>
        <p:spPr>
          <a:xfrm>
            <a:off x="7165057" y="30015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6790884" y="254972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925883" y="26762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77025" y="284336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805017" y="307352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9</a:t>
            </a:r>
          </a:p>
        </p:txBody>
      </p:sp>
      <p:cxnSp>
        <p:nvCxnSpPr>
          <p:cNvPr id="13318" name="Straight Arrow Connector 13317"/>
          <p:cNvCxnSpPr>
            <a:stCxn id="38" idx="6"/>
          </p:cNvCxnSpPr>
          <p:nvPr/>
        </p:nvCxnSpPr>
        <p:spPr>
          <a:xfrm>
            <a:off x="7453089" y="31455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813129" y="30015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7453089" y="314553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</a:t>
            </a:r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7453089" y="285750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</a:t>
            </a:r>
            <a:endParaRPr lang="en-GB" sz="1400" dirty="0"/>
          </a:p>
        </p:txBody>
      </p:sp>
      <p:cxnSp>
        <p:nvCxnSpPr>
          <p:cNvPr id="13320" name="Straight Arrow Connector 13319"/>
          <p:cNvCxnSpPr>
            <a:stCxn id="20" idx="6"/>
          </p:cNvCxnSpPr>
          <p:nvPr/>
        </p:nvCxnSpPr>
        <p:spPr>
          <a:xfrm>
            <a:off x="6805017" y="220942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381081" y="20654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6949033" y="21374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6877025" y="19934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000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"/>
    </mc:Choice>
    <mc:Fallback xmlns="">
      <p:transition spd="slow" advTm="87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21424"/>
              </p:ext>
            </p:extLst>
          </p:nvPr>
        </p:nvGraphicFramePr>
        <p:xfrm>
          <a:off x="0" y="337220"/>
          <a:ext cx="461222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700"/>
                <a:gridCol w="659352"/>
                <a:gridCol w="659352"/>
                <a:gridCol w="694039"/>
                <a:gridCol w="1075779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Depend on </a:t>
                      </a:r>
                      <a:endParaRPr lang="en-GB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B,E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G,H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K,I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5" y="625252"/>
            <a:ext cx="5339255" cy="7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932809" y="23534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6" name="Straight Arrow Connector 5"/>
          <p:cNvCxnSpPr>
            <a:stCxn id="3" idx="6"/>
          </p:cNvCxnSpPr>
          <p:nvPr/>
        </p:nvCxnSpPr>
        <p:spPr>
          <a:xfrm flipV="1">
            <a:off x="5220841" y="2209428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6"/>
          </p:cNvCxnSpPr>
          <p:nvPr/>
        </p:nvCxnSpPr>
        <p:spPr>
          <a:xfrm>
            <a:off x="5220841" y="2497460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868913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868913" y="20654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64857" y="21176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22732" y="24777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865" y="2270075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9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6865" y="271348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</a:t>
            </a:r>
            <a:endParaRPr lang="en-GB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56945" y="2209428"/>
            <a:ext cx="312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516985" y="20654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156945" y="19934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156945" y="21374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8</a:t>
            </a:r>
            <a:endParaRPr lang="en-GB" sz="1200" dirty="0"/>
          </a:p>
        </p:txBody>
      </p:sp>
      <p:cxnSp>
        <p:nvCxnSpPr>
          <p:cNvPr id="19" name="Straight Arrow Connector 18"/>
          <p:cNvCxnSpPr>
            <a:stCxn id="11" idx="6"/>
          </p:cNvCxnSpPr>
          <p:nvPr/>
        </p:nvCxnSpPr>
        <p:spPr>
          <a:xfrm>
            <a:off x="6156945" y="29295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516985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084937" y="264147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156945" y="292950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cxnSp>
        <p:nvCxnSpPr>
          <p:cNvPr id="26" name="Straight Arrow Connector 25"/>
          <p:cNvCxnSpPr>
            <a:endCxn id="20" idx="5"/>
          </p:cNvCxnSpPr>
          <p:nvPr/>
        </p:nvCxnSpPr>
        <p:spPr>
          <a:xfrm flipH="1" flipV="1">
            <a:off x="6762836" y="2311263"/>
            <a:ext cx="42181" cy="6182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05017" y="300151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65057" y="30015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6733009" y="242545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588993" y="242545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77025" y="284336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805017" y="307352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9</a:t>
            </a:r>
          </a:p>
        </p:txBody>
      </p:sp>
      <p:cxnSp>
        <p:nvCxnSpPr>
          <p:cNvPr id="13318" name="Straight Arrow Connector 13317"/>
          <p:cNvCxnSpPr>
            <a:stCxn id="38" idx="6"/>
          </p:cNvCxnSpPr>
          <p:nvPr/>
        </p:nvCxnSpPr>
        <p:spPr>
          <a:xfrm>
            <a:off x="7453089" y="31455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813129" y="30015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7453089" y="314553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</a:t>
            </a:r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7453089" y="285750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</a:t>
            </a:r>
            <a:endParaRPr lang="en-GB" sz="1400" dirty="0"/>
          </a:p>
        </p:txBody>
      </p:sp>
      <p:cxnSp>
        <p:nvCxnSpPr>
          <p:cNvPr id="13320" name="Straight Arrow Connector 13319"/>
          <p:cNvCxnSpPr>
            <a:stCxn id="20" idx="6"/>
          </p:cNvCxnSpPr>
          <p:nvPr/>
        </p:nvCxnSpPr>
        <p:spPr>
          <a:xfrm>
            <a:off x="6805017" y="220942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381081" y="20654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6949033" y="21374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6877025" y="19934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244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70"/>
    </mc:Choice>
    <mc:Fallback xmlns="">
      <p:transition spd="slow" advTm="3807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103880"/>
              </p:ext>
            </p:extLst>
          </p:nvPr>
        </p:nvGraphicFramePr>
        <p:xfrm>
          <a:off x="0" y="337220"/>
          <a:ext cx="461222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700"/>
                <a:gridCol w="659352"/>
                <a:gridCol w="659352"/>
                <a:gridCol w="694039"/>
                <a:gridCol w="1075779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Depend on </a:t>
                      </a:r>
                      <a:endParaRPr lang="en-GB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B,E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G,H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K,I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5" y="625252"/>
            <a:ext cx="5339255" cy="7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932809" y="23534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6" name="Straight Arrow Connector 5"/>
          <p:cNvCxnSpPr>
            <a:stCxn id="3" idx="6"/>
          </p:cNvCxnSpPr>
          <p:nvPr/>
        </p:nvCxnSpPr>
        <p:spPr>
          <a:xfrm flipV="1">
            <a:off x="5220841" y="2209428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6"/>
          </p:cNvCxnSpPr>
          <p:nvPr/>
        </p:nvCxnSpPr>
        <p:spPr>
          <a:xfrm>
            <a:off x="5220841" y="2497460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868913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868913" y="20654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64857" y="21176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22732" y="24777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865" y="2270075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9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6865" y="271348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</a:t>
            </a:r>
            <a:endParaRPr lang="en-GB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56945" y="2209428"/>
            <a:ext cx="312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516985" y="20654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156945" y="19934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156945" y="21374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8</a:t>
            </a:r>
            <a:endParaRPr lang="en-GB" sz="1200" dirty="0"/>
          </a:p>
        </p:txBody>
      </p:sp>
      <p:cxnSp>
        <p:nvCxnSpPr>
          <p:cNvPr id="19" name="Straight Arrow Connector 18"/>
          <p:cNvCxnSpPr>
            <a:stCxn id="11" idx="6"/>
          </p:cNvCxnSpPr>
          <p:nvPr/>
        </p:nvCxnSpPr>
        <p:spPr>
          <a:xfrm>
            <a:off x="6156945" y="29295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516985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084937" y="264147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156945" y="292950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805017" y="2641476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05017" y="300151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Oval 13315"/>
          <p:cNvSpPr/>
          <p:nvPr/>
        </p:nvSpPr>
        <p:spPr>
          <a:xfrm>
            <a:off x="7165057" y="24254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8" name="Oval 37"/>
          <p:cNvSpPr/>
          <p:nvPr/>
        </p:nvSpPr>
        <p:spPr>
          <a:xfrm>
            <a:off x="7165057" y="30015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6790884" y="254972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925883" y="26762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77025" y="284336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805017" y="307352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9</a:t>
            </a:r>
          </a:p>
        </p:txBody>
      </p:sp>
      <p:cxnSp>
        <p:nvCxnSpPr>
          <p:cNvPr id="13318" name="Straight Arrow Connector 13317"/>
          <p:cNvCxnSpPr>
            <a:stCxn id="38" idx="6"/>
          </p:cNvCxnSpPr>
          <p:nvPr/>
        </p:nvCxnSpPr>
        <p:spPr>
          <a:xfrm>
            <a:off x="7453089" y="31455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813129" y="30015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7453089" y="314553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</a:t>
            </a:r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7453089" y="285750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</a:t>
            </a:r>
            <a:endParaRPr lang="en-GB" sz="1400" dirty="0"/>
          </a:p>
        </p:txBody>
      </p:sp>
      <p:cxnSp>
        <p:nvCxnSpPr>
          <p:cNvPr id="13320" name="Straight Arrow Connector 13319"/>
          <p:cNvCxnSpPr/>
          <p:nvPr/>
        </p:nvCxnSpPr>
        <p:spPr>
          <a:xfrm>
            <a:off x="7453089" y="256946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029153" y="24254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597105" y="249746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525097" y="235344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</a:t>
            </a:r>
            <a:endParaRPr lang="en-GB" sz="1400" dirty="0"/>
          </a:p>
        </p:txBody>
      </p:sp>
      <p:cxnSp>
        <p:nvCxnSpPr>
          <p:cNvPr id="7" name="Straight Arrow Connector 6"/>
          <p:cNvCxnSpPr>
            <a:stCxn id="20" idx="5"/>
            <a:endCxn id="13316" idx="1"/>
          </p:cNvCxnSpPr>
          <p:nvPr/>
        </p:nvCxnSpPr>
        <p:spPr>
          <a:xfrm>
            <a:off x="6762836" y="2311263"/>
            <a:ext cx="444402" cy="15637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3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18"/>
    </mc:Choice>
    <mc:Fallback xmlns="">
      <p:transition spd="slow" advTm="2221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30840"/>
              </p:ext>
            </p:extLst>
          </p:nvPr>
        </p:nvGraphicFramePr>
        <p:xfrm>
          <a:off x="0" y="337220"/>
          <a:ext cx="461222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700"/>
                <a:gridCol w="659352"/>
                <a:gridCol w="659352"/>
                <a:gridCol w="694039"/>
                <a:gridCol w="1075779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Depend on </a:t>
                      </a:r>
                      <a:endParaRPr lang="en-GB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B,E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G,H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K,I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5" y="625252"/>
            <a:ext cx="5339255" cy="7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932809" y="23534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6" name="Straight Arrow Connector 5"/>
          <p:cNvCxnSpPr>
            <a:stCxn id="3" idx="6"/>
          </p:cNvCxnSpPr>
          <p:nvPr/>
        </p:nvCxnSpPr>
        <p:spPr>
          <a:xfrm flipV="1">
            <a:off x="5220841" y="2209428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6"/>
          </p:cNvCxnSpPr>
          <p:nvPr/>
        </p:nvCxnSpPr>
        <p:spPr>
          <a:xfrm>
            <a:off x="5220841" y="2497460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868913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868913" y="20654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64857" y="21176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22732" y="24777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865" y="2270075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9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6865" y="271348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</a:t>
            </a:r>
            <a:endParaRPr lang="en-GB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56945" y="2209428"/>
            <a:ext cx="312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516985" y="20654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156945" y="19934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156945" y="21374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8</a:t>
            </a:r>
            <a:endParaRPr lang="en-GB" sz="1200" dirty="0"/>
          </a:p>
        </p:txBody>
      </p:sp>
      <p:cxnSp>
        <p:nvCxnSpPr>
          <p:cNvPr id="19" name="Straight Arrow Connector 18"/>
          <p:cNvCxnSpPr>
            <a:stCxn id="11" idx="6"/>
          </p:cNvCxnSpPr>
          <p:nvPr/>
        </p:nvCxnSpPr>
        <p:spPr>
          <a:xfrm>
            <a:off x="6156945" y="29295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516985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084937" y="264147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156945" y="292950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805017" y="2641476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05017" y="300151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Oval 13315"/>
          <p:cNvSpPr/>
          <p:nvPr/>
        </p:nvSpPr>
        <p:spPr>
          <a:xfrm>
            <a:off x="7165057" y="24254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8" name="Oval 37"/>
          <p:cNvSpPr/>
          <p:nvPr/>
        </p:nvSpPr>
        <p:spPr>
          <a:xfrm>
            <a:off x="7165057" y="30015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6790884" y="254972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925883" y="26762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77025" y="284336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805017" y="307352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9</a:t>
            </a:r>
          </a:p>
        </p:txBody>
      </p:sp>
      <p:cxnSp>
        <p:nvCxnSpPr>
          <p:cNvPr id="13318" name="Straight Arrow Connector 13317"/>
          <p:cNvCxnSpPr>
            <a:stCxn id="38" idx="6"/>
          </p:cNvCxnSpPr>
          <p:nvPr/>
        </p:nvCxnSpPr>
        <p:spPr>
          <a:xfrm>
            <a:off x="7453089" y="31455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813129" y="30015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7453089" y="314553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</a:t>
            </a:r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7453089" y="285750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</a:t>
            </a:r>
            <a:endParaRPr lang="en-GB" sz="1400" dirty="0"/>
          </a:p>
        </p:txBody>
      </p:sp>
      <p:cxnSp>
        <p:nvCxnSpPr>
          <p:cNvPr id="13320" name="Straight Arrow Connector 13319"/>
          <p:cNvCxnSpPr/>
          <p:nvPr/>
        </p:nvCxnSpPr>
        <p:spPr>
          <a:xfrm>
            <a:off x="7453089" y="256946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029153" y="24254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597105" y="249746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525097" y="235344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</a:t>
            </a:r>
            <a:endParaRPr lang="en-GB" sz="1400" dirty="0"/>
          </a:p>
        </p:txBody>
      </p:sp>
      <p:cxnSp>
        <p:nvCxnSpPr>
          <p:cNvPr id="7" name="Straight Arrow Connector 6"/>
          <p:cNvCxnSpPr>
            <a:stCxn id="20" idx="5"/>
            <a:endCxn id="13316" idx="1"/>
          </p:cNvCxnSpPr>
          <p:nvPr/>
        </p:nvCxnSpPr>
        <p:spPr>
          <a:xfrm>
            <a:off x="6762836" y="2311263"/>
            <a:ext cx="444402" cy="15637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6834844" y="1705372"/>
            <a:ext cx="618245" cy="402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7453089" y="14893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>
          <a:xfrm>
            <a:off x="6877025" y="163336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J</a:t>
            </a:r>
            <a:endParaRPr lang="en-GB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7093049" y="177738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412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50"/>
    </mc:Choice>
    <mc:Fallback xmlns="">
      <p:transition spd="slow" advTm="2245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50134"/>
              </p:ext>
            </p:extLst>
          </p:nvPr>
        </p:nvGraphicFramePr>
        <p:xfrm>
          <a:off x="0" y="337220"/>
          <a:ext cx="461222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700"/>
                <a:gridCol w="659352"/>
                <a:gridCol w="659352"/>
                <a:gridCol w="694039"/>
                <a:gridCol w="1075779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Depend on </a:t>
                      </a:r>
                      <a:endParaRPr lang="en-GB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B,E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G,H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K,I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5" y="625252"/>
            <a:ext cx="5339255" cy="7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932809" y="23534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6" name="Straight Arrow Connector 5"/>
          <p:cNvCxnSpPr>
            <a:stCxn id="3" idx="6"/>
          </p:cNvCxnSpPr>
          <p:nvPr/>
        </p:nvCxnSpPr>
        <p:spPr>
          <a:xfrm flipV="1">
            <a:off x="5220841" y="2209428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6"/>
          </p:cNvCxnSpPr>
          <p:nvPr/>
        </p:nvCxnSpPr>
        <p:spPr>
          <a:xfrm>
            <a:off x="5220841" y="2497460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868913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868913" y="20654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64857" y="21176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22732" y="24777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865" y="2270075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9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6865" y="271348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</a:t>
            </a:r>
            <a:endParaRPr lang="en-GB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56945" y="2209428"/>
            <a:ext cx="312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516985" y="20654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156945" y="19934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156945" y="21374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8</a:t>
            </a:r>
            <a:endParaRPr lang="en-GB" sz="1200" dirty="0"/>
          </a:p>
        </p:txBody>
      </p:sp>
      <p:cxnSp>
        <p:nvCxnSpPr>
          <p:cNvPr id="19" name="Straight Arrow Connector 18"/>
          <p:cNvCxnSpPr>
            <a:stCxn id="11" idx="6"/>
          </p:cNvCxnSpPr>
          <p:nvPr/>
        </p:nvCxnSpPr>
        <p:spPr>
          <a:xfrm>
            <a:off x="6156945" y="29295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516985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084937" y="264147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156945" y="292950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805017" y="2641476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05017" y="300151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Oval 13315"/>
          <p:cNvSpPr/>
          <p:nvPr/>
        </p:nvSpPr>
        <p:spPr>
          <a:xfrm>
            <a:off x="7165057" y="24254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8" name="Oval 37"/>
          <p:cNvSpPr/>
          <p:nvPr/>
        </p:nvSpPr>
        <p:spPr>
          <a:xfrm>
            <a:off x="7165057" y="30015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6790884" y="254972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925883" y="26762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77025" y="284336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805017" y="307352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9</a:t>
            </a:r>
          </a:p>
        </p:txBody>
      </p:sp>
      <p:cxnSp>
        <p:nvCxnSpPr>
          <p:cNvPr id="13318" name="Straight Arrow Connector 13317"/>
          <p:cNvCxnSpPr>
            <a:stCxn id="38" idx="6"/>
            <a:endCxn id="50" idx="4"/>
          </p:cNvCxnSpPr>
          <p:nvPr/>
        </p:nvCxnSpPr>
        <p:spPr>
          <a:xfrm flipV="1">
            <a:off x="7453089" y="2713484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97105" y="300151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</a:t>
            </a:r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7453089" y="278549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</a:t>
            </a:r>
            <a:endParaRPr lang="en-GB" sz="1400" dirty="0"/>
          </a:p>
        </p:txBody>
      </p:sp>
      <p:cxnSp>
        <p:nvCxnSpPr>
          <p:cNvPr id="13320" name="Straight Arrow Connector 13319"/>
          <p:cNvCxnSpPr/>
          <p:nvPr/>
        </p:nvCxnSpPr>
        <p:spPr>
          <a:xfrm>
            <a:off x="7453089" y="256946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029153" y="24254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597105" y="249746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525097" y="235344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</a:t>
            </a:r>
            <a:endParaRPr lang="en-GB" sz="1400" dirty="0"/>
          </a:p>
        </p:txBody>
      </p:sp>
      <p:cxnSp>
        <p:nvCxnSpPr>
          <p:cNvPr id="7" name="Straight Arrow Connector 6"/>
          <p:cNvCxnSpPr>
            <a:stCxn id="20" idx="5"/>
            <a:endCxn id="13316" idx="1"/>
          </p:cNvCxnSpPr>
          <p:nvPr/>
        </p:nvCxnSpPr>
        <p:spPr>
          <a:xfrm>
            <a:off x="6762836" y="2311263"/>
            <a:ext cx="444402" cy="15637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6834844" y="1705372"/>
            <a:ext cx="618245" cy="402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7453089" y="14893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>
          <a:xfrm>
            <a:off x="6877025" y="163336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J</a:t>
            </a:r>
            <a:endParaRPr lang="en-GB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7093049" y="177738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</a:t>
            </a:r>
            <a:endParaRPr lang="en-GB" sz="1200" dirty="0"/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8292846" y="2002289"/>
            <a:ext cx="432048" cy="509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8292846" y="207981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</a:t>
            </a:r>
            <a:endParaRPr lang="en-GB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8436862" y="230687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</a:t>
            </a:r>
            <a:endParaRPr lang="en-GB" sz="1200" dirty="0"/>
          </a:p>
        </p:txBody>
      </p:sp>
      <p:sp>
        <p:nvSpPr>
          <p:cNvPr id="108" name="Oval 107"/>
          <p:cNvSpPr/>
          <p:nvPr/>
        </p:nvSpPr>
        <p:spPr>
          <a:xfrm>
            <a:off x="8749233" y="1777380"/>
            <a:ext cx="383371" cy="31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Agency FB" panose="020B0503020202020204" pitchFamily="34" charset="0"/>
              </a:rPr>
              <a:t>11</a:t>
            </a:r>
            <a:endParaRPr lang="en-GB" sz="105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1"/>
    </mc:Choice>
    <mc:Fallback xmlns="">
      <p:transition spd="slow" advTm="844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710612"/>
              </p:ext>
            </p:extLst>
          </p:nvPr>
        </p:nvGraphicFramePr>
        <p:xfrm>
          <a:off x="0" y="337220"/>
          <a:ext cx="461222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700"/>
                <a:gridCol w="659352"/>
                <a:gridCol w="659352"/>
                <a:gridCol w="694039"/>
                <a:gridCol w="1075779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Depend on </a:t>
                      </a:r>
                      <a:endParaRPr lang="en-GB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B,E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G,H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K,I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5" y="625252"/>
            <a:ext cx="5339255" cy="7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932809" y="1489348"/>
            <a:ext cx="4800198" cy="1861175"/>
            <a:chOff x="4932809" y="1489348"/>
            <a:chExt cx="4800198" cy="1861175"/>
          </a:xfrm>
        </p:grpSpPr>
        <p:sp>
          <p:nvSpPr>
            <p:cNvPr id="3" name="Oval 2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6" name="Straight Arrow Connector 5"/>
            <p:cNvCxnSpPr>
              <a:stCxn id="3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3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64857" y="2117675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A</a:t>
              </a:r>
              <a:endParaRPr lang="en-GB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22732" y="2477715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</a:t>
              </a:r>
              <a:endParaRPr lang="en-GB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36865" y="2270075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9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36865" y="271348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5</a:t>
              </a:r>
              <a:endParaRPr lang="en-GB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56945" y="1993404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B</a:t>
              </a:r>
              <a:endParaRPr lang="en-GB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6945" y="2137420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8</a:t>
              </a:r>
              <a:endParaRPr lang="en-GB" sz="1200" dirty="0"/>
            </a:p>
          </p:txBody>
        </p:sp>
        <p:cxnSp>
          <p:nvCxnSpPr>
            <p:cNvPr id="19" name="Straight Arrow Connector 18"/>
            <p:cNvCxnSpPr>
              <a:stCxn id="11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84937" y="2641476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D</a:t>
              </a:r>
              <a:endParaRPr lang="en-GB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56945" y="2929508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6" name="Oval 13315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7</a:t>
              </a:r>
              <a:endParaRPr lang="en-GB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90884" y="2549723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</a:t>
              </a:r>
              <a:endParaRPr lang="en-GB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25883" y="2676201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6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77025" y="284336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F</a:t>
              </a:r>
              <a:endParaRPr lang="en-GB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05017" y="307352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9</a:t>
              </a:r>
            </a:p>
          </p:txBody>
        </p:sp>
        <p:cxnSp>
          <p:nvCxnSpPr>
            <p:cNvPr id="13318" name="Straight Arrow Connector 13317"/>
            <p:cNvCxnSpPr>
              <a:stCxn id="38" idx="6"/>
              <a:endCxn id="50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597105" y="300151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3</a:t>
              </a:r>
              <a:endParaRPr lang="en-GB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53089" y="2785492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G</a:t>
              </a:r>
              <a:endParaRPr lang="en-GB" sz="1400" dirty="0"/>
            </a:p>
          </p:txBody>
        </p:sp>
        <p:cxnSp>
          <p:nvCxnSpPr>
            <p:cNvPr id="13320" name="Straight Arrow Connector 13319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97105" y="2497460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2</a:t>
              </a:r>
              <a:endParaRPr lang="en-GB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25097" y="2353444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H</a:t>
              </a:r>
              <a:endParaRPr lang="en-GB" sz="1400" dirty="0"/>
            </a:p>
          </p:txBody>
        </p:sp>
        <p:cxnSp>
          <p:nvCxnSpPr>
            <p:cNvPr id="7" name="Straight Arrow Connector 6"/>
            <p:cNvCxnSpPr>
              <a:stCxn id="20" idx="5"/>
              <a:endCxn id="13316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77025" y="1633364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J</a:t>
              </a:r>
              <a:endParaRPr lang="en-GB" sz="14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93049" y="1777380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4</a:t>
              </a:r>
              <a:endParaRPr lang="en-GB" sz="1200" dirty="0"/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8292846" y="2079813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I</a:t>
              </a:r>
              <a:endParaRPr lang="en-GB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436862" y="2306870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3</a:t>
              </a:r>
              <a:endParaRPr lang="en-GB" sz="12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latin typeface="Agency FB" panose="020B0503020202020204" pitchFamily="34" charset="0"/>
                </a:rPr>
                <a:t>11</a:t>
              </a:r>
              <a:endParaRPr lang="en-GB" sz="1050" dirty="0">
                <a:latin typeface="Agency FB" panose="020B0503020202020204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8965257" y="192139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3</a:t>
              </a:r>
              <a:endParaRPr lang="en-GB" sz="1200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latin typeface="Agency FB" panose="020B0503020202020204" pitchFamily="34" charset="0"/>
                </a:rPr>
                <a:t>12</a:t>
              </a:r>
              <a:endParaRPr lang="en-GB" sz="1050" dirty="0">
                <a:latin typeface="Agency FB" panose="020B0503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893249" y="1777380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L</a:t>
              </a:r>
              <a:endParaRPr lang="en-GB" sz="1200" dirty="0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7813129" y="163336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4</a:t>
              </a:r>
              <a:endParaRPr lang="en-GB" sz="12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57145" y="1489348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K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66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14"/>
    </mc:Choice>
    <mc:Fallback xmlns="">
      <p:transition spd="slow" advTm="4401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82347"/>
              </p:ext>
            </p:extLst>
          </p:nvPr>
        </p:nvGraphicFramePr>
        <p:xfrm>
          <a:off x="0" y="337220"/>
          <a:ext cx="508623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39"/>
                <a:gridCol w="648000"/>
                <a:gridCol w="648000"/>
                <a:gridCol w="648000"/>
                <a:gridCol w="432000"/>
                <a:gridCol w="432000"/>
                <a:gridCol w="432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5734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4" name="Oval 63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5" name="Straight Arrow Connector 64"/>
            <p:cNvCxnSpPr>
              <a:stCxn id="64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4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7" name="Straight Arrow Connector 76"/>
            <p:cNvCxnSpPr>
              <a:stCxn id="67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89" name="Straight Arrow Connector 88"/>
            <p:cNvCxnSpPr>
              <a:stCxn id="84" idx="6"/>
              <a:endCxn id="93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6" name="Straight Arrow Connector 95"/>
            <p:cNvCxnSpPr>
              <a:stCxn id="74" idx="5"/>
              <a:endCxn id="83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37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2"/>
    </mc:Choice>
    <mc:Fallback xmlns="">
      <p:transition spd="slow" advTm="1347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869532"/>
              </p:ext>
            </p:extLst>
          </p:nvPr>
        </p:nvGraphicFramePr>
        <p:xfrm>
          <a:off x="0" y="337220"/>
          <a:ext cx="508623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39"/>
                <a:gridCol w="648000"/>
                <a:gridCol w="648000"/>
                <a:gridCol w="648000"/>
                <a:gridCol w="432000"/>
                <a:gridCol w="432000"/>
                <a:gridCol w="432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5734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4" name="Oval 63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5" name="Straight Arrow Connector 64"/>
            <p:cNvCxnSpPr>
              <a:stCxn id="64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4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7" name="Straight Arrow Connector 76"/>
            <p:cNvCxnSpPr>
              <a:stCxn id="67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89" name="Straight Arrow Connector 88"/>
            <p:cNvCxnSpPr>
              <a:stCxn id="84" idx="6"/>
              <a:endCxn id="93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6" name="Straight Arrow Connector 95"/>
            <p:cNvCxnSpPr>
              <a:stCxn id="74" idx="5"/>
              <a:endCxn id="83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47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8"/>
    </mc:Choice>
    <mc:Fallback xmlns="">
      <p:transition spd="slow" advTm="1106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039134"/>
              </p:ext>
            </p:extLst>
          </p:nvPr>
        </p:nvGraphicFramePr>
        <p:xfrm>
          <a:off x="0" y="337220"/>
          <a:ext cx="508623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39"/>
                <a:gridCol w="648000"/>
                <a:gridCol w="648000"/>
                <a:gridCol w="648000"/>
                <a:gridCol w="432000"/>
                <a:gridCol w="432000"/>
                <a:gridCol w="432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5734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4" name="Oval 63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5" name="Straight Arrow Connector 64"/>
            <p:cNvCxnSpPr>
              <a:stCxn id="64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4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7" name="Straight Arrow Connector 76"/>
            <p:cNvCxnSpPr>
              <a:stCxn id="67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89" name="Straight Arrow Connector 88"/>
            <p:cNvCxnSpPr>
              <a:stCxn id="84" idx="6"/>
              <a:endCxn id="93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6" name="Straight Arrow Connector 95"/>
            <p:cNvCxnSpPr>
              <a:stCxn id="74" idx="5"/>
              <a:endCxn id="83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72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7"/>
    </mc:Choice>
    <mc:Fallback xmlns="">
      <p:transition spd="slow" advTm="278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662034"/>
              </p:ext>
            </p:extLst>
          </p:nvPr>
        </p:nvGraphicFramePr>
        <p:xfrm>
          <a:off x="0" y="337220"/>
          <a:ext cx="508623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39"/>
                <a:gridCol w="648000"/>
                <a:gridCol w="648000"/>
                <a:gridCol w="648000"/>
                <a:gridCol w="432000"/>
                <a:gridCol w="432000"/>
                <a:gridCol w="432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5734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4" name="Oval 63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5" name="Straight Arrow Connector 64"/>
            <p:cNvCxnSpPr>
              <a:stCxn id="64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4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7" name="Straight Arrow Connector 76"/>
            <p:cNvCxnSpPr>
              <a:stCxn id="67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89" name="Straight Arrow Connector 88"/>
            <p:cNvCxnSpPr>
              <a:stCxn id="84" idx="6"/>
              <a:endCxn id="93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6" name="Straight Arrow Connector 95"/>
            <p:cNvCxnSpPr>
              <a:stCxn id="74" idx="5"/>
              <a:endCxn id="83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5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3"/>
    </mc:Choice>
    <mc:Fallback xmlns="">
      <p:transition spd="slow" advTm="439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</a:t>
            </a:fld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" t="12500" r="209" b="-1136"/>
          <a:stretch/>
        </p:blipFill>
        <p:spPr bwMode="auto">
          <a:xfrm rot="60000">
            <a:off x="695925" y="557152"/>
            <a:ext cx="8712000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21" y="1993404"/>
            <a:ext cx="5721119" cy="358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6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11"/>
    </mc:Choice>
    <mc:Fallback xmlns="">
      <p:transition spd="slow" advTm="10991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998790"/>
              </p:ext>
            </p:extLst>
          </p:nvPr>
        </p:nvGraphicFramePr>
        <p:xfrm>
          <a:off x="0" y="337220"/>
          <a:ext cx="512223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39"/>
                <a:gridCol w="648000"/>
                <a:gridCol w="648000"/>
                <a:gridCol w="648000"/>
                <a:gridCol w="432000"/>
                <a:gridCol w="432000"/>
                <a:gridCol w="468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5734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4" name="Oval 63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5" name="Straight Arrow Connector 64"/>
            <p:cNvCxnSpPr>
              <a:stCxn id="64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4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7" name="Straight Arrow Connector 76"/>
            <p:cNvCxnSpPr>
              <a:stCxn id="67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89" name="Straight Arrow Connector 88"/>
            <p:cNvCxnSpPr>
              <a:stCxn id="84" idx="6"/>
              <a:endCxn id="93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6" name="Straight Arrow Connector 95"/>
            <p:cNvCxnSpPr>
              <a:stCxn id="74" idx="5"/>
              <a:endCxn id="83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06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72"/>
    </mc:Choice>
    <mc:Fallback xmlns="">
      <p:transition spd="slow" advTm="3737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56438"/>
              </p:ext>
            </p:extLst>
          </p:nvPr>
        </p:nvGraphicFramePr>
        <p:xfrm>
          <a:off x="0" y="337220"/>
          <a:ext cx="512223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39"/>
                <a:gridCol w="648000"/>
                <a:gridCol w="648000"/>
                <a:gridCol w="648000"/>
                <a:gridCol w="432000"/>
                <a:gridCol w="432000"/>
                <a:gridCol w="468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5734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5" name="Oval 64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6" name="Straight Arrow Connector 65"/>
            <p:cNvCxnSpPr>
              <a:stCxn id="65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5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8" name="Straight Arrow Connector 77"/>
            <p:cNvCxnSpPr>
              <a:stCxn id="68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90" name="Straight Arrow Connector 89"/>
            <p:cNvCxnSpPr>
              <a:stCxn id="85" idx="6"/>
              <a:endCxn id="94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7" name="Straight Arrow Connector 96"/>
            <p:cNvCxnSpPr>
              <a:stCxn id="75" idx="5"/>
              <a:endCxn id="84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37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5"/>
    </mc:Choice>
    <mc:Fallback xmlns="">
      <p:transition spd="slow" advTm="489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96084"/>
              </p:ext>
            </p:extLst>
          </p:nvPr>
        </p:nvGraphicFramePr>
        <p:xfrm>
          <a:off x="0" y="337220"/>
          <a:ext cx="515823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39"/>
                <a:gridCol w="648000"/>
                <a:gridCol w="648000"/>
                <a:gridCol w="648000"/>
                <a:gridCol w="432000"/>
                <a:gridCol w="468000"/>
                <a:gridCol w="468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5734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5" name="Oval 64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6" name="Straight Arrow Connector 65"/>
            <p:cNvCxnSpPr>
              <a:stCxn id="65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5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8" name="Straight Arrow Connector 77"/>
            <p:cNvCxnSpPr>
              <a:stCxn id="68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90" name="Straight Arrow Connector 89"/>
            <p:cNvCxnSpPr>
              <a:stCxn id="85" idx="6"/>
              <a:endCxn id="94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7" name="Straight Arrow Connector 96"/>
            <p:cNvCxnSpPr>
              <a:stCxn id="75" idx="5"/>
              <a:endCxn id="84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70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5"/>
    </mc:Choice>
    <mc:Fallback xmlns="">
      <p:transition spd="slow" advTm="926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3741"/>
              </p:ext>
            </p:extLst>
          </p:nvPr>
        </p:nvGraphicFramePr>
        <p:xfrm>
          <a:off x="0" y="337220"/>
          <a:ext cx="519423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39"/>
                <a:gridCol w="648000"/>
                <a:gridCol w="648000"/>
                <a:gridCol w="648000"/>
                <a:gridCol w="432000"/>
                <a:gridCol w="468000"/>
                <a:gridCol w="468000"/>
                <a:gridCol w="432000"/>
                <a:gridCol w="468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Lf</a:t>
                      </a:r>
                      <a:endParaRPr lang="en-GB" sz="20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5734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5" name="Oval 64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6" name="Straight Arrow Connector 65"/>
            <p:cNvCxnSpPr>
              <a:stCxn id="65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5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8" name="Straight Arrow Connector 77"/>
            <p:cNvCxnSpPr>
              <a:stCxn id="68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90" name="Straight Arrow Connector 89"/>
            <p:cNvCxnSpPr>
              <a:stCxn id="85" idx="6"/>
              <a:endCxn id="94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7" name="Straight Arrow Connector 96"/>
            <p:cNvCxnSpPr>
              <a:stCxn id="75" idx="5"/>
              <a:endCxn id="84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74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32"/>
    </mc:Choice>
    <mc:Fallback xmlns="">
      <p:transition spd="slow" advTm="1943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24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52550"/>
              </p:ext>
            </p:extLst>
          </p:nvPr>
        </p:nvGraphicFramePr>
        <p:xfrm>
          <a:off x="0" y="337220"/>
          <a:ext cx="519423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39"/>
                <a:gridCol w="648000"/>
                <a:gridCol w="648000"/>
                <a:gridCol w="648000"/>
                <a:gridCol w="432000"/>
                <a:gridCol w="468000"/>
                <a:gridCol w="468000"/>
                <a:gridCol w="432000"/>
                <a:gridCol w="468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Lf</a:t>
                      </a:r>
                      <a:endParaRPr lang="en-GB" sz="20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5734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5" name="Oval 64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6" name="Straight Arrow Connector 65"/>
            <p:cNvCxnSpPr>
              <a:stCxn id="65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5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8" name="Straight Arrow Connector 77"/>
            <p:cNvCxnSpPr>
              <a:stCxn id="68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90" name="Straight Arrow Connector 89"/>
            <p:cNvCxnSpPr>
              <a:stCxn id="85" idx="6"/>
              <a:endCxn id="94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7" name="Straight Arrow Connector 96"/>
            <p:cNvCxnSpPr>
              <a:stCxn id="75" idx="5"/>
              <a:endCxn id="84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6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1"/>
    </mc:Choice>
    <mc:Fallback xmlns="">
      <p:transition spd="slow" advTm="1125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25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46771"/>
              </p:ext>
            </p:extLst>
          </p:nvPr>
        </p:nvGraphicFramePr>
        <p:xfrm>
          <a:off x="0" y="337220"/>
          <a:ext cx="519423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39"/>
                <a:gridCol w="648000"/>
                <a:gridCol w="648000"/>
                <a:gridCol w="648000"/>
                <a:gridCol w="432000"/>
                <a:gridCol w="468000"/>
                <a:gridCol w="468000"/>
                <a:gridCol w="432000"/>
                <a:gridCol w="468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Lf</a:t>
                      </a:r>
                      <a:endParaRPr lang="en-GB" sz="20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5734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5" name="Oval 64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6" name="Straight Arrow Connector 65"/>
            <p:cNvCxnSpPr>
              <a:stCxn id="65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5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8" name="Straight Arrow Connector 77"/>
            <p:cNvCxnSpPr>
              <a:stCxn id="68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90" name="Straight Arrow Connector 89"/>
            <p:cNvCxnSpPr>
              <a:stCxn id="85" idx="6"/>
              <a:endCxn id="94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7" name="Straight Arrow Connector 96"/>
            <p:cNvCxnSpPr>
              <a:stCxn id="75" idx="5"/>
              <a:endCxn id="84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506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0"/>
    </mc:Choice>
    <mc:Fallback xmlns="">
      <p:transition spd="slow" advTm="1793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115565"/>
              </p:ext>
            </p:extLst>
          </p:nvPr>
        </p:nvGraphicFramePr>
        <p:xfrm>
          <a:off x="0" y="337220"/>
          <a:ext cx="523023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39"/>
                <a:gridCol w="648000"/>
                <a:gridCol w="648000"/>
                <a:gridCol w="648000"/>
                <a:gridCol w="432000"/>
                <a:gridCol w="468000"/>
                <a:gridCol w="468000"/>
                <a:gridCol w="468000"/>
                <a:gridCol w="468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Lf</a:t>
                      </a:r>
                      <a:endParaRPr lang="en-GB" sz="20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5734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5" name="Oval 64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6" name="Straight Arrow Connector 65"/>
            <p:cNvCxnSpPr>
              <a:stCxn id="65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5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8" name="Straight Arrow Connector 77"/>
            <p:cNvCxnSpPr>
              <a:stCxn id="68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90" name="Straight Arrow Connector 89"/>
            <p:cNvCxnSpPr>
              <a:stCxn id="85" idx="6"/>
              <a:endCxn id="94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7" name="Straight Arrow Connector 96"/>
            <p:cNvCxnSpPr>
              <a:stCxn id="75" idx="5"/>
              <a:endCxn id="84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25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9"/>
    </mc:Choice>
    <mc:Fallback xmlns="">
      <p:transition spd="slow" advTm="7859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537441"/>
              </p:ext>
            </p:extLst>
          </p:nvPr>
        </p:nvGraphicFramePr>
        <p:xfrm>
          <a:off x="0" y="337220"/>
          <a:ext cx="523023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39"/>
                <a:gridCol w="648000"/>
                <a:gridCol w="648000"/>
                <a:gridCol w="648000"/>
                <a:gridCol w="432000"/>
                <a:gridCol w="468000"/>
                <a:gridCol w="468000"/>
                <a:gridCol w="468000"/>
                <a:gridCol w="468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Lf</a:t>
                      </a:r>
                      <a:endParaRPr lang="en-GB" sz="20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5734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5" name="Oval 64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6" name="Straight Arrow Connector 65"/>
            <p:cNvCxnSpPr>
              <a:stCxn id="65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5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8" name="Straight Arrow Connector 77"/>
            <p:cNvCxnSpPr>
              <a:stCxn id="68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90" name="Straight Arrow Connector 89"/>
            <p:cNvCxnSpPr>
              <a:stCxn id="85" idx="6"/>
              <a:endCxn id="94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7" name="Straight Arrow Connector 96"/>
            <p:cNvCxnSpPr>
              <a:stCxn id="75" idx="5"/>
              <a:endCxn id="84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79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16"/>
    </mc:Choice>
    <mc:Fallback xmlns="">
      <p:transition spd="slow" advTm="19016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51705"/>
              </p:ext>
            </p:extLst>
          </p:nvPr>
        </p:nvGraphicFramePr>
        <p:xfrm>
          <a:off x="0" y="337220"/>
          <a:ext cx="523023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39"/>
                <a:gridCol w="648000"/>
                <a:gridCol w="648000"/>
                <a:gridCol w="648000"/>
                <a:gridCol w="432000"/>
                <a:gridCol w="468000"/>
                <a:gridCol w="468000"/>
                <a:gridCol w="468000"/>
                <a:gridCol w="468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Lf</a:t>
                      </a:r>
                      <a:endParaRPr lang="en-GB" sz="20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5734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5" name="Oval 64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6" name="Straight Arrow Connector 65"/>
            <p:cNvCxnSpPr>
              <a:stCxn id="65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5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8" name="Straight Arrow Connector 77"/>
            <p:cNvCxnSpPr>
              <a:stCxn id="68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90" name="Straight Arrow Connector 89"/>
            <p:cNvCxnSpPr>
              <a:stCxn id="85" idx="6"/>
              <a:endCxn id="94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7" name="Straight Arrow Connector 96"/>
            <p:cNvCxnSpPr>
              <a:stCxn id="75" idx="5"/>
              <a:endCxn id="84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54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6"/>
    </mc:Choice>
    <mc:Fallback xmlns="">
      <p:transition spd="slow" advTm="2949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006284"/>
              </p:ext>
            </p:extLst>
          </p:nvPr>
        </p:nvGraphicFramePr>
        <p:xfrm>
          <a:off x="0" y="337220"/>
          <a:ext cx="523023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39"/>
                <a:gridCol w="648000"/>
                <a:gridCol w="648000"/>
                <a:gridCol w="648000"/>
                <a:gridCol w="432000"/>
                <a:gridCol w="468000"/>
                <a:gridCol w="468000"/>
                <a:gridCol w="468000"/>
                <a:gridCol w="468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Lf</a:t>
                      </a:r>
                      <a:endParaRPr lang="en-GB" sz="20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5734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5" name="Oval 64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6" name="Straight Arrow Connector 65"/>
            <p:cNvCxnSpPr>
              <a:stCxn id="65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5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8" name="Straight Arrow Connector 77"/>
            <p:cNvCxnSpPr>
              <a:stCxn id="68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90" name="Straight Arrow Connector 89"/>
            <p:cNvCxnSpPr>
              <a:stCxn id="85" idx="6"/>
              <a:endCxn id="94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7" name="Straight Arrow Connector 96"/>
            <p:cNvCxnSpPr>
              <a:stCxn id="75" idx="5"/>
              <a:endCxn id="84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99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4"/>
    </mc:Choice>
    <mc:Fallback xmlns="">
      <p:transition spd="slow" advTm="1281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067913"/>
              </p:ext>
            </p:extLst>
          </p:nvPr>
        </p:nvGraphicFramePr>
        <p:xfrm>
          <a:off x="0" y="337220"/>
          <a:ext cx="407222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700"/>
                <a:gridCol w="659352"/>
                <a:gridCol w="659352"/>
                <a:gridCol w="694039"/>
                <a:gridCol w="1075779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Depend on 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B,E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G,H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K,I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77" y="841275"/>
            <a:ext cx="5472608" cy="16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35"/>
    </mc:Choice>
    <mc:Fallback xmlns="">
      <p:transition spd="slow" advTm="49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72101"/>
              </p:ext>
            </p:extLst>
          </p:nvPr>
        </p:nvGraphicFramePr>
        <p:xfrm>
          <a:off x="0" y="337220"/>
          <a:ext cx="523023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39"/>
                <a:gridCol w="648000"/>
                <a:gridCol w="648000"/>
                <a:gridCol w="648000"/>
                <a:gridCol w="432000"/>
                <a:gridCol w="468000"/>
                <a:gridCol w="468000"/>
                <a:gridCol w="468000"/>
                <a:gridCol w="468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Lf</a:t>
                      </a:r>
                      <a:endParaRPr lang="en-GB" sz="20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9" y="625252"/>
            <a:ext cx="485734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5" name="Oval 64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6" name="Straight Arrow Connector 65"/>
            <p:cNvCxnSpPr>
              <a:stCxn id="65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5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8" name="Straight Arrow Connector 77"/>
            <p:cNvCxnSpPr>
              <a:stCxn id="68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90" name="Straight Arrow Connector 89"/>
            <p:cNvCxnSpPr>
              <a:stCxn id="85" idx="6"/>
              <a:endCxn id="94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7" name="Straight Arrow Connector 96"/>
            <p:cNvCxnSpPr>
              <a:stCxn id="75" idx="5"/>
              <a:endCxn id="84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01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06"/>
    </mc:Choice>
    <mc:Fallback xmlns="">
      <p:transition spd="slow" advTm="3630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31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35487"/>
              </p:ext>
            </p:extLst>
          </p:nvPr>
        </p:nvGraphicFramePr>
        <p:xfrm>
          <a:off x="0" y="337220"/>
          <a:ext cx="5652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564"/>
                <a:gridCol w="646889"/>
                <a:gridCol w="646889"/>
                <a:gridCol w="646889"/>
                <a:gridCol w="431264"/>
                <a:gridCol w="467203"/>
                <a:gridCol w="467203"/>
                <a:gridCol w="467203"/>
                <a:gridCol w="467203"/>
                <a:gridCol w="430693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TF</a:t>
                      </a:r>
                      <a:endParaRPr lang="en-GB" sz="20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13" y="625252"/>
            <a:ext cx="4281280" cy="58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5724897" y="1489348"/>
            <a:ext cx="4008110" cy="1656183"/>
            <a:chOff x="4932809" y="1489348"/>
            <a:chExt cx="4800198" cy="1873449"/>
          </a:xfrm>
        </p:grpSpPr>
        <p:sp>
          <p:nvSpPr>
            <p:cNvPr id="64" name="Oval 63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5" name="Straight Arrow Connector 64"/>
            <p:cNvCxnSpPr>
              <a:stCxn id="64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4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7" name="Straight Arrow Connector 76"/>
            <p:cNvCxnSpPr>
              <a:stCxn id="67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89" name="Straight Arrow Connector 88"/>
            <p:cNvCxnSpPr>
              <a:stCxn id="84" idx="6"/>
              <a:endCxn id="93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6" name="Straight Arrow Connector 95"/>
            <p:cNvCxnSpPr>
              <a:stCxn id="74" idx="5"/>
              <a:endCxn id="83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97" y="3649588"/>
            <a:ext cx="4284737" cy="51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3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78"/>
    </mc:Choice>
    <mc:Fallback xmlns="">
      <p:transition spd="slow" advTm="45478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32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2496"/>
              </p:ext>
            </p:extLst>
          </p:nvPr>
        </p:nvGraphicFramePr>
        <p:xfrm>
          <a:off x="0" y="337220"/>
          <a:ext cx="6229215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771"/>
                <a:gridCol w="647033"/>
                <a:gridCol w="647033"/>
                <a:gridCol w="647033"/>
                <a:gridCol w="431352"/>
                <a:gridCol w="467302"/>
                <a:gridCol w="467302"/>
                <a:gridCol w="467302"/>
                <a:gridCol w="467302"/>
                <a:gridCol w="430785"/>
                <a:gridCol w="576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TF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S</a:t>
                      </a:r>
                      <a:endParaRPr lang="en-GB" sz="20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4/3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1/3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1/3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1/3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8" r="85633"/>
          <a:stretch/>
        </p:blipFill>
        <p:spPr bwMode="auto">
          <a:xfrm>
            <a:off x="7453089" y="1417340"/>
            <a:ext cx="1258985" cy="6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3" b="66528"/>
          <a:stretch/>
        </p:blipFill>
        <p:spPr bwMode="auto">
          <a:xfrm>
            <a:off x="6300961" y="625252"/>
            <a:ext cx="3852233" cy="38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0" t="1316" r="20537" b="65700"/>
          <a:stretch/>
        </p:blipFill>
        <p:spPr bwMode="auto">
          <a:xfrm>
            <a:off x="6661001" y="985292"/>
            <a:ext cx="2209541" cy="37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6228953" y="2569468"/>
            <a:ext cx="4008110" cy="1656183"/>
            <a:chOff x="4932809" y="1489348"/>
            <a:chExt cx="4800198" cy="1873449"/>
          </a:xfrm>
        </p:grpSpPr>
        <p:sp>
          <p:nvSpPr>
            <p:cNvPr id="66" name="Oval 65"/>
            <p:cNvSpPr/>
            <p:nvPr/>
          </p:nvSpPr>
          <p:spPr>
            <a:xfrm>
              <a:off x="4932809" y="235344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</a:t>
              </a:r>
              <a:endParaRPr lang="en-GB" sz="1000" dirty="0"/>
            </a:p>
          </p:txBody>
        </p:sp>
        <p:cxnSp>
          <p:nvCxnSpPr>
            <p:cNvPr id="67" name="Straight Arrow Connector 66"/>
            <p:cNvCxnSpPr>
              <a:stCxn id="66" idx="6"/>
            </p:cNvCxnSpPr>
            <p:nvPr/>
          </p:nvCxnSpPr>
          <p:spPr>
            <a:xfrm flipV="1">
              <a:off x="5220841" y="2209428"/>
              <a:ext cx="64807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6" idx="6"/>
            </p:cNvCxnSpPr>
            <p:nvPr/>
          </p:nvCxnSpPr>
          <p:spPr>
            <a:xfrm>
              <a:off x="5220841" y="24974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5868913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5868913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64857" y="21176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A</a:t>
              </a:r>
              <a:endParaRPr lang="en-GB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22732" y="247771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</a:t>
              </a:r>
              <a:endParaRPr lang="en-GB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36865" y="2270075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436865" y="271348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5</a:t>
              </a:r>
              <a:endParaRPr lang="en-GB" sz="1000" dirty="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6156945" y="2209428"/>
              <a:ext cx="312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6516985" y="20654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56945" y="199340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B</a:t>
              </a:r>
              <a:endParaRPr lang="en-GB" sz="1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156945" y="213742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</a:t>
              </a:r>
              <a:endParaRPr lang="en-GB" sz="1000" dirty="0"/>
            </a:p>
          </p:txBody>
        </p:sp>
        <p:cxnSp>
          <p:nvCxnSpPr>
            <p:cNvPr id="79" name="Straight Arrow Connector 78"/>
            <p:cNvCxnSpPr>
              <a:stCxn id="69" idx="6"/>
            </p:cNvCxnSpPr>
            <p:nvPr/>
          </p:nvCxnSpPr>
          <p:spPr>
            <a:xfrm>
              <a:off x="6156945" y="292950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6516985" y="27854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5</a:t>
              </a:r>
              <a:endParaRPr lang="en-GB" sz="1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084937" y="2641476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D</a:t>
              </a:r>
              <a:endParaRPr lang="en-GB" sz="1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156945" y="292950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</a:t>
              </a:r>
              <a:endParaRPr lang="en-GB" sz="1000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6805017" y="2641476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6805017" y="3001516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7165057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6</a:t>
              </a:r>
              <a:endParaRPr lang="en-GB" sz="10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7165057" y="300151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7</a:t>
              </a:r>
              <a:endParaRPr lang="en-GB" sz="1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790884" y="25497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E</a:t>
              </a:r>
              <a:endParaRPr lang="en-GB" sz="1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925882" y="267620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6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77025" y="2843367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F</a:t>
              </a:r>
              <a:endParaRPr lang="en-GB" sz="1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805017" y="307352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9</a:t>
              </a:r>
            </a:p>
          </p:txBody>
        </p:sp>
        <p:cxnSp>
          <p:nvCxnSpPr>
            <p:cNvPr id="91" name="Straight Arrow Connector 90"/>
            <p:cNvCxnSpPr>
              <a:stCxn id="86" idx="6"/>
              <a:endCxn id="95" idx="4"/>
            </p:cNvCxnSpPr>
            <p:nvPr/>
          </p:nvCxnSpPr>
          <p:spPr>
            <a:xfrm flipV="1">
              <a:off x="7453089" y="271348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7597105" y="3001515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453089" y="2785491"/>
              <a:ext cx="288032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G</a:t>
              </a:r>
              <a:endParaRPr lang="en-GB" sz="1000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7453089" y="2569468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8029153" y="24254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9</a:t>
              </a:r>
              <a:endParaRPr lang="en-GB" sz="1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97105" y="249746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525098" y="235344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H</a:t>
              </a:r>
              <a:endParaRPr lang="en-GB" sz="1000" dirty="0"/>
            </a:p>
          </p:txBody>
        </p:sp>
        <p:cxnSp>
          <p:nvCxnSpPr>
            <p:cNvPr id="98" name="Straight Arrow Connector 97"/>
            <p:cNvCxnSpPr>
              <a:stCxn id="76" idx="5"/>
              <a:endCxn id="85" idx="1"/>
            </p:cNvCxnSpPr>
            <p:nvPr/>
          </p:nvCxnSpPr>
          <p:spPr>
            <a:xfrm>
              <a:off x="6762836" y="2311263"/>
              <a:ext cx="444402" cy="15637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6834844" y="1705372"/>
              <a:ext cx="618245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7453089" y="14893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8</a:t>
              </a:r>
              <a:endParaRPr lang="en-GB" sz="1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877025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J</a:t>
              </a:r>
              <a:endParaRPr lang="en-GB" sz="1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930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V="1">
              <a:off x="8292846" y="2137420"/>
              <a:ext cx="312371" cy="374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8292846" y="2079813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I</a:t>
              </a:r>
              <a:endParaRPr lang="en-GB" sz="10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436862" y="230687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8461201" y="1849388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11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 flipV="1">
              <a:off x="8821242" y="1979003"/>
              <a:ext cx="52839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8965257" y="1921396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3</a:t>
              </a:r>
              <a:endParaRPr lang="en-GB" sz="1000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9349636" y="1834987"/>
              <a:ext cx="383371" cy="316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latin typeface="Agency FB" panose="020B0503020202020204" pitchFamily="34" charset="0"/>
                </a:rPr>
                <a:t>12</a:t>
              </a:r>
              <a:endParaRPr lang="en-GB" sz="800" dirty="0">
                <a:latin typeface="Agency FB" panose="020B0503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893249" y="1777380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</a:t>
              </a:r>
              <a:endParaRPr lang="en-GB" sz="1000" dirty="0"/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>
              <a:off x="7741121" y="1561356"/>
              <a:ext cx="776223" cy="3344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7813129" y="1633364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57145" y="1489348"/>
              <a:ext cx="360040" cy="289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K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846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3"/>
    </mc:Choice>
    <mc:Fallback xmlns="">
      <p:transition spd="slow" advTm="15213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58380"/>
              </p:ext>
            </p:extLst>
          </p:nvPr>
        </p:nvGraphicFramePr>
        <p:xfrm>
          <a:off x="0" y="337220"/>
          <a:ext cx="6229215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771"/>
                <a:gridCol w="647033"/>
                <a:gridCol w="647033"/>
                <a:gridCol w="647033"/>
                <a:gridCol w="431352"/>
                <a:gridCol w="467302"/>
                <a:gridCol w="467302"/>
                <a:gridCol w="467302"/>
                <a:gridCol w="467302"/>
                <a:gridCol w="430785"/>
                <a:gridCol w="576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smtClean="0"/>
                        <a:t>Es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err="1" smtClean="0"/>
                        <a:t>Ef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Ls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Lf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TF</a:t>
                      </a:r>
                      <a:endParaRPr lang="en-GB" sz="2000" baseline="-25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aseline="-25000" dirty="0" smtClean="0"/>
                        <a:t>S</a:t>
                      </a:r>
                      <a:endParaRPr lang="en-GB" sz="20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4/3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1/3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1/3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L*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1/3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2" t="1" b="2872"/>
          <a:stretch/>
        </p:blipFill>
        <p:spPr bwMode="auto">
          <a:xfrm>
            <a:off x="6805017" y="985292"/>
            <a:ext cx="2797456" cy="3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06" b="15855"/>
          <a:stretch/>
        </p:blipFill>
        <p:spPr bwMode="auto">
          <a:xfrm>
            <a:off x="6228953" y="625252"/>
            <a:ext cx="375748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61" y="1633364"/>
            <a:ext cx="3695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84" y="2641476"/>
            <a:ext cx="3636665" cy="60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17" y="3361556"/>
            <a:ext cx="3236987" cy="82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1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9"/>
    </mc:Choice>
    <mc:Fallback xmlns="">
      <p:transition spd="slow" advTm="2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34</a:t>
            </a:fld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85" y="1561356"/>
            <a:ext cx="3437116" cy="204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4064" b="2380"/>
          <a:stretch/>
        </p:blipFill>
        <p:spPr bwMode="auto">
          <a:xfrm>
            <a:off x="5796905" y="3937620"/>
            <a:ext cx="3870108" cy="35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2"/>
          <a:stretch/>
        </p:blipFill>
        <p:spPr bwMode="auto">
          <a:xfrm>
            <a:off x="5436865" y="4834855"/>
            <a:ext cx="45051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01" y="553243"/>
            <a:ext cx="5436000" cy="24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33" y="985292"/>
            <a:ext cx="495655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28"/>
            <a:ext cx="5004000" cy="513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6" t="-25400" b="25372"/>
          <a:stretch/>
        </p:blipFill>
        <p:spPr bwMode="auto">
          <a:xfrm>
            <a:off x="5644658" y="4297660"/>
            <a:ext cx="4505204" cy="35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4" r="1"/>
          <a:stretch/>
        </p:blipFill>
        <p:spPr bwMode="auto">
          <a:xfrm>
            <a:off x="5508873" y="5233764"/>
            <a:ext cx="452745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52289" y="2641476"/>
            <a:ext cx="288032" cy="435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356745" y="481236"/>
            <a:ext cx="288032" cy="435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4297" y="2641476"/>
            <a:ext cx="37444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428753" y="2641476"/>
            <a:ext cx="288032" cy="435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3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69661"/>
              </p:ext>
            </p:extLst>
          </p:nvPr>
        </p:nvGraphicFramePr>
        <p:xfrm>
          <a:off x="0" y="337220"/>
          <a:ext cx="461222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700"/>
                <a:gridCol w="659352"/>
                <a:gridCol w="659352"/>
                <a:gridCol w="694039"/>
                <a:gridCol w="1075779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Depend on </a:t>
                      </a:r>
                      <a:endParaRPr lang="en-GB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B,E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G,H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K,I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77" y="841275"/>
            <a:ext cx="5472608" cy="16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801" y="2569468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te</a:t>
            </a:r>
            <a:r>
              <a:rPr lang="en-GB" dirty="0" smtClean="0"/>
              <a:t>(A)=(6+4(9)+12)/6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8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0"/>
    </mc:Choice>
    <mc:Fallback xmlns="">
      <p:transition spd="slow" advTm="2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75672"/>
              </p:ext>
            </p:extLst>
          </p:nvPr>
        </p:nvGraphicFramePr>
        <p:xfrm>
          <a:off x="0" y="337220"/>
          <a:ext cx="461222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700"/>
                <a:gridCol w="659352"/>
                <a:gridCol w="659352"/>
                <a:gridCol w="694039"/>
                <a:gridCol w="1075779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Depend on </a:t>
                      </a:r>
                      <a:endParaRPr lang="en-GB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B,E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G,H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K,I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77" y="841275"/>
            <a:ext cx="5472608" cy="16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801" y="2569468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te</a:t>
            </a:r>
            <a:r>
              <a:rPr lang="en-GB" dirty="0" smtClean="0"/>
              <a:t>(A)=(6+4(9)+12)/6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1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2"/>
    </mc:Choice>
    <mc:Fallback xmlns="">
      <p:transition spd="slow" advTm="573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60583"/>
              </p:ext>
            </p:extLst>
          </p:nvPr>
        </p:nvGraphicFramePr>
        <p:xfrm>
          <a:off x="0" y="337220"/>
          <a:ext cx="461222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700"/>
                <a:gridCol w="659352"/>
                <a:gridCol w="659352"/>
                <a:gridCol w="694039"/>
                <a:gridCol w="1075779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Depend on </a:t>
                      </a:r>
                      <a:endParaRPr lang="en-GB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B,E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G,H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K,I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77" y="841275"/>
            <a:ext cx="5472608" cy="16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801" y="2569468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te</a:t>
            </a:r>
            <a:r>
              <a:rPr lang="en-GB" dirty="0" smtClean="0"/>
              <a:t>(A)=(6+4(9)+12)/6=9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860801" y="3145532"/>
            <a:ext cx="25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te</a:t>
            </a:r>
            <a:r>
              <a:rPr lang="en-GB" dirty="0" smtClean="0"/>
              <a:t>(B)=(6+4(8)+10)/6=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1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3"/>
    </mc:Choice>
    <mc:Fallback xmlns="">
      <p:transition spd="slow" advTm="16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379904"/>
              </p:ext>
            </p:extLst>
          </p:nvPr>
        </p:nvGraphicFramePr>
        <p:xfrm>
          <a:off x="0" y="337220"/>
          <a:ext cx="461222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700"/>
                <a:gridCol w="659352"/>
                <a:gridCol w="659352"/>
                <a:gridCol w="694039"/>
                <a:gridCol w="1075779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Depend on </a:t>
                      </a:r>
                      <a:endParaRPr lang="en-GB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B,E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G,H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K,I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77" y="841275"/>
            <a:ext cx="5472608" cy="16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801" y="2569468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te</a:t>
            </a:r>
            <a:r>
              <a:rPr lang="en-GB" dirty="0" smtClean="0"/>
              <a:t>(A)=(6+4(9)+12)/6=9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860801" y="3145532"/>
            <a:ext cx="265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te</a:t>
            </a:r>
            <a:r>
              <a:rPr lang="en-GB" dirty="0" smtClean="0"/>
              <a:t>(B)=(6+4(8)+10)/6=8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8"/>
    </mc:Choice>
    <mc:Fallback xmlns="">
      <p:transition spd="slow" advTm="465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001129"/>
              </p:ext>
            </p:extLst>
          </p:nvPr>
        </p:nvGraphicFramePr>
        <p:xfrm>
          <a:off x="0" y="337220"/>
          <a:ext cx="461222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700"/>
                <a:gridCol w="659352"/>
                <a:gridCol w="659352"/>
                <a:gridCol w="694039"/>
                <a:gridCol w="1075779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Depend on </a:t>
                      </a:r>
                      <a:endParaRPr lang="en-GB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B,E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G,H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K,I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77" y="841275"/>
            <a:ext cx="5472608" cy="16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0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84"/>
    </mc:Choice>
    <mc:Fallback xmlns="">
      <p:transition spd="slow" advTm="1978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110220"/>
              </p:ext>
            </p:extLst>
          </p:nvPr>
        </p:nvGraphicFramePr>
        <p:xfrm>
          <a:off x="0" y="337220"/>
          <a:ext cx="461222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700"/>
                <a:gridCol w="659352"/>
                <a:gridCol w="659352"/>
                <a:gridCol w="694039"/>
                <a:gridCol w="1075779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Activity</a:t>
                      </a:r>
                      <a:endParaRPr lang="en-GB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  <a:r>
                        <a:rPr lang="en-GB" sz="1600" baseline="0" dirty="0" smtClean="0"/>
                        <a:t> (week)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Depend on </a:t>
                      </a:r>
                      <a:endParaRPr lang="en-GB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</a:t>
                      </a:r>
                      <a:r>
                        <a:rPr lang="en-GB" sz="1600" baseline="-25000" dirty="0" err="1" smtClean="0"/>
                        <a:t>e</a:t>
                      </a:r>
                      <a:endParaRPr lang="en-GB" sz="1600" baseline="-25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</a:t>
                      </a:r>
                      <a:r>
                        <a:rPr lang="en-GB" baseline="-25000" dirty="0" smtClean="0"/>
                        <a:t>m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p</a:t>
                      </a:r>
                      <a:endParaRPr lang="en-GB" baseline="-25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B,E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G,H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K,I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5" y="625252"/>
            <a:ext cx="5339255" cy="7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932809" y="23534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6" name="Straight Arrow Connector 5"/>
          <p:cNvCxnSpPr>
            <a:stCxn id="3" idx="6"/>
          </p:cNvCxnSpPr>
          <p:nvPr/>
        </p:nvCxnSpPr>
        <p:spPr>
          <a:xfrm flipV="1">
            <a:off x="5220841" y="2209428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6"/>
          </p:cNvCxnSpPr>
          <p:nvPr/>
        </p:nvCxnSpPr>
        <p:spPr>
          <a:xfrm>
            <a:off x="5220841" y="2497460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868913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868913" y="20654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64857" y="21176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22732" y="24777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865" y="2270075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9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6865" y="271348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</a:t>
            </a:r>
            <a:endParaRPr lang="en-GB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56945" y="2209428"/>
            <a:ext cx="312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516985" y="20654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156945" y="19934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156945" y="21374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8</a:t>
            </a:r>
            <a:endParaRPr lang="en-GB" sz="1200" dirty="0"/>
          </a:p>
        </p:txBody>
      </p:sp>
      <p:cxnSp>
        <p:nvCxnSpPr>
          <p:cNvPr id="19" name="Straight Arrow Connector 18"/>
          <p:cNvCxnSpPr>
            <a:stCxn id="11" idx="6"/>
          </p:cNvCxnSpPr>
          <p:nvPr/>
        </p:nvCxnSpPr>
        <p:spPr>
          <a:xfrm>
            <a:off x="6156945" y="29295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516985" y="27854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084937" y="264147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156945" y="292950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805017" y="2641476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05017" y="300151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Oval 13315"/>
          <p:cNvSpPr/>
          <p:nvPr/>
        </p:nvSpPr>
        <p:spPr>
          <a:xfrm>
            <a:off x="7165057" y="24254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8" name="Oval 37"/>
          <p:cNvSpPr/>
          <p:nvPr/>
        </p:nvSpPr>
        <p:spPr>
          <a:xfrm>
            <a:off x="7165057" y="30015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6790884" y="254972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925883" y="267620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77025" y="284336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805017" y="307352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9</a:t>
            </a:r>
          </a:p>
        </p:txBody>
      </p:sp>
      <p:cxnSp>
        <p:nvCxnSpPr>
          <p:cNvPr id="13318" name="Straight Arrow Connector 13317"/>
          <p:cNvCxnSpPr>
            <a:stCxn id="38" idx="6"/>
          </p:cNvCxnSpPr>
          <p:nvPr/>
        </p:nvCxnSpPr>
        <p:spPr>
          <a:xfrm>
            <a:off x="7453089" y="31455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813129" y="30015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7453089" y="314553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</a:t>
            </a:r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7453089" y="285750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</a:t>
            </a:r>
            <a:endParaRPr lang="en-GB" sz="1400" dirty="0"/>
          </a:p>
        </p:txBody>
      </p:sp>
      <p:cxnSp>
        <p:nvCxnSpPr>
          <p:cNvPr id="13320" name="Straight Arrow Connector 13319"/>
          <p:cNvCxnSpPr>
            <a:stCxn id="20" idx="6"/>
          </p:cNvCxnSpPr>
          <p:nvPr/>
        </p:nvCxnSpPr>
        <p:spPr>
          <a:xfrm>
            <a:off x="6805017" y="220942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381081" y="20654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6949033" y="21374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6877025" y="19934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3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29"/>
    </mc:Choice>
    <mc:Fallback xmlns="">
      <p:transition spd="slow" advTm="166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9" grpId="0"/>
      <p:bldP spid="15" grpId="0"/>
      <p:bldP spid="16" grpId="0"/>
      <p:bldP spid="17" grpId="0"/>
      <p:bldP spid="20" grpId="0" animBg="1"/>
      <p:bldP spid="22" grpId="0"/>
      <p:bldP spid="23" grpId="0"/>
      <p:bldP spid="28" grpId="0" animBg="1"/>
      <p:bldP spid="29" grpId="0"/>
      <p:bldP spid="30" grpId="0"/>
      <p:bldP spid="13316" grpId="0" animBg="1"/>
      <p:bldP spid="38" grpId="0" animBg="1"/>
      <p:bldP spid="39" grpId="0"/>
      <p:bldP spid="40" grpId="0"/>
      <p:bldP spid="41" grpId="0"/>
      <p:bldP spid="42" grpId="0"/>
      <p:bldP spid="45" grpId="0" animBg="1"/>
      <p:bldP spid="46" grpId="0"/>
      <p:bldP spid="47" grpId="0"/>
      <p:bldP spid="50" grpId="0" animBg="1"/>
      <p:bldP spid="51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6.2|6.1|2.4|0.9|8.6|2.2|1|2.2|19.2|5.9|1.1|7.4|1.3|8|12.3|3|0.8|2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2410</TotalTime>
  <Words>3814</Words>
  <Application>Microsoft Office PowerPoint</Application>
  <PresentationFormat>Custom</PresentationFormat>
  <Paragraphs>3593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Urban</vt:lpstr>
      <vt:lpstr>Engineering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Abeer Jameel</dc:creator>
  <cp:lastModifiedBy>Abeer Jameel</cp:lastModifiedBy>
  <cp:revision>153</cp:revision>
  <dcterms:created xsi:type="dcterms:W3CDTF">2020-03-12T09:30:18Z</dcterms:created>
  <dcterms:modified xsi:type="dcterms:W3CDTF">2020-04-01T23:05:28Z</dcterms:modified>
</cp:coreProperties>
</file>