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B922-02F3-4554-AFBE-102FCAEF9FEC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D0E4-F325-4BB7-9680-A36EBCA1251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14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B922-02F3-4554-AFBE-102FCAEF9FEC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D0E4-F325-4BB7-9680-A36EBCA12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7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B922-02F3-4554-AFBE-102FCAEF9FEC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D0E4-F325-4BB7-9680-A36EBCA12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B922-02F3-4554-AFBE-102FCAEF9FEC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D0E4-F325-4BB7-9680-A36EBCA12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6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B922-02F3-4554-AFBE-102FCAEF9FEC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D0E4-F325-4BB7-9680-A36EBCA1251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87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B922-02F3-4554-AFBE-102FCAEF9FEC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D0E4-F325-4BB7-9680-A36EBCA12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0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B922-02F3-4554-AFBE-102FCAEF9FEC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D0E4-F325-4BB7-9680-A36EBCA12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1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B922-02F3-4554-AFBE-102FCAEF9FEC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D0E4-F325-4BB7-9680-A36EBCA12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41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B922-02F3-4554-AFBE-102FCAEF9FEC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D0E4-F325-4BB7-9680-A36EBCA12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0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8AB922-02F3-4554-AFBE-102FCAEF9FEC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90D0E4-F325-4BB7-9680-A36EBCA12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22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B922-02F3-4554-AFBE-102FCAEF9FEC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D0E4-F325-4BB7-9680-A36EBCA12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02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8AB922-02F3-4554-AFBE-102FCAEF9FEC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90D0E4-F325-4BB7-9680-A36EBCA1251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23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Characterization Techniques</a:t>
            </a:r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“</a:t>
            </a:r>
            <a:r>
              <a:rPr lang="en-GB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Tutorial</a:t>
            </a:r>
            <a:r>
              <a:rPr lang="en-GB" b="1" dirty="0" smtClean="0">
                <a:solidFill>
                  <a:srgbClr val="002060"/>
                </a:solidFill>
              </a:rPr>
              <a:t>”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By</a:t>
            </a:r>
            <a:endParaRPr lang="en-GB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Assistant Processor </a:t>
            </a:r>
          </a:p>
          <a:p>
            <a:r>
              <a:rPr lang="en-GB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Dr. Raouf Mahmood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characterization: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GB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Spectroscopy </a:t>
            </a:r>
            <a:endParaRPr lang="en-GB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Spectroscopy</a:t>
            </a:r>
          </a:p>
          <a:p>
            <a:pPr marL="0" lv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Ionic Spectrometry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Rutherford Backscattering Spectrometry (RBS)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Secondary Ion Mass Spectrometry (SIMS)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0737" y="439003"/>
            <a:ext cx="10058400" cy="1003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spc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1B4E6">
                    <a:lumMod val="75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entury Gothic" panose="020B0502020202020204"/>
              </a:rPr>
              <a:t>Characterization techniques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3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61375"/>
            <a:ext cx="10058400" cy="4207719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Mobility Spectrometry (IMS)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instrumental method where sample vapours are ionized, and gaseous ions derived from a sample are characterized for speed of movement as a group in an electric field.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IMS instruments operate with an electric field that provides space separation, but some IMS instruments also operate with a drift gas flow which provides also a temporal separation.</a:t>
            </a:r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0737" y="439003"/>
            <a:ext cx="10058400" cy="1003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Chemical </a:t>
            </a:r>
            <a:r>
              <a:rPr lang="en-GB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  <a:endParaRPr lang="en-GB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047" y="4294188"/>
            <a:ext cx="4819650" cy="1978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20" y="4481848"/>
            <a:ext cx="4227087" cy="17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90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30737" y="439003"/>
            <a:ext cx="10058400" cy="1003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Chemical </a:t>
            </a:r>
            <a:r>
              <a:rPr lang="en-GB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  <a:endParaRPr lang="en-GB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382803"/>
            <a:ext cx="5103812" cy="1966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282" y="4623515"/>
            <a:ext cx="4386151" cy="172577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30737" y="1751527"/>
            <a:ext cx="10473875" cy="4043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n-GB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Rutherford Backscattering Spectrometry (RBS)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an ion scattering technique used for compositional thin film analysis. </a:t>
            </a:r>
          </a:p>
          <a:p>
            <a:pPr marL="0" indent="0" algn="just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RBS is unique in that it allows quantification without the use of reference standards.</a:t>
            </a:r>
          </a:p>
          <a:p>
            <a:pPr marL="0" indent="0" algn="just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During an RBS analysis, high-energy (MeV) He</a:t>
            </a:r>
            <a:r>
              <a:rPr lang="en-GB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GB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ions (i.e. alpha particles) are directed onto the sample and the energy distribution and yield of the backscattered He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+2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ions at a given angle is measured. In addition to elemental composition,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RBS can be used to obtain information on the crystalline quality of single crystal samples.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technique, called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“channelling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probe the degree of damage in a crystal.</a:t>
            </a:r>
          </a:p>
          <a:p>
            <a:pPr marL="0" indent="0" algn="just">
              <a:lnSpc>
                <a:spcPct val="150000"/>
              </a:lnSpc>
              <a:buFont typeface="Calibri" panose="020F0502020204030204" pitchFamily="34" charset="0"/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30737" y="439003"/>
            <a:ext cx="10058400" cy="1003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Chemical </a:t>
            </a:r>
            <a:r>
              <a:rPr lang="en-GB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  <a:endParaRPr lang="en-GB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30737" y="1716119"/>
            <a:ext cx="10275600" cy="415538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Ion Mass Spectrometry (</a:t>
            </a:r>
            <a:r>
              <a:rPr lang="en-GB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SIMS)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technique capable of providing information about the elemental and isotopic composition of samples in situ from a few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micrometres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to the sub-micron scale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510" y="3346985"/>
            <a:ext cx="3837502" cy="2413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065" y="3346985"/>
            <a:ext cx="37719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82582" y="166910"/>
            <a:ext cx="8911687" cy="1280890"/>
          </a:xfrm>
        </p:spPr>
        <p:txBody>
          <a:bodyPr/>
          <a:lstStyle/>
          <a:p>
            <a:pPr algn="ctr"/>
            <a:r>
              <a:rPr lang="en-GB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techniques</a:t>
            </a:r>
            <a:endParaRPr lang="en-GB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4856" y="1905000"/>
            <a:ext cx="10181644" cy="3777622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Structural characterization:</a:t>
            </a:r>
          </a:p>
          <a:p>
            <a:pPr marL="0" lvl="0" indent="0">
              <a:buNone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fr-FR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technique</a:t>
            </a:r>
          </a:p>
          <a:p>
            <a:pPr marL="0" lvl="0" indent="0">
              <a:buNone/>
            </a:pP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Electron microscopy 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Dynamic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Scattering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549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1436"/>
          </a:xfrm>
        </p:spPr>
        <p:txBody>
          <a:bodyPr/>
          <a:lstStyle/>
          <a:p>
            <a:pPr algn="ctr"/>
            <a:r>
              <a:rPr lang="en-GB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Structural characterization</a:t>
            </a:r>
            <a:endParaRPr lang="en-GB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407332" cy="4173862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fr-FR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Electron </a:t>
            </a:r>
            <a:r>
              <a:rPr lang="fr-F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microscopy </a:t>
            </a:r>
            <a:r>
              <a:rPr lang="fr-FR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microscopy is 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multipurpose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 with a range of methodologies to characterize the microstructural features of a sample from 100pm to 100μm length scales.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17" y="3103808"/>
            <a:ext cx="3012576" cy="2691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531" y="2732030"/>
            <a:ext cx="3841682" cy="34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4914" y="1611086"/>
            <a:ext cx="10829698" cy="377762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light Scattering: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as photon correlation spectroscopy (PCS), is a very powerful tool for studying the diffusion behaviour of macromolecules in solution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992" y="4103758"/>
            <a:ext cx="2866891" cy="1928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080" y="4051300"/>
            <a:ext cx="3067050" cy="1981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1436"/>
          </a:xfrm>
        </p:spPr>
        <p:txBody>
          <a:bodyPr/>
          <a:lstStyle/>
          <a:p>
            <a:pPr algn="ctr"/>
            <a:r>
              <a:rPr lang="en-GB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Structural characterization</a:t>
            </a:r>
            <a:endParaRPr lang="en-GB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5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361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Century Gothic</vt:lpstr>
      <vt:lpstr>Times New Roman</vt:lpstr>
      <vt:lpstr>Retrospect</vt:lpstr>
      <vt:lpstr>Characterization Techniques “Tutorial” 2</vt:lpstr>
      <vt:lpstr>PowerPoint Presentation</vt:lpstr>
      <vt:lpstr>PowerPoint Presentation</vt:lpstr>
      <vt:lpstr>PowerPoint Presentation</vt:lpstr>
      <vt:lpstr>PowerPoint Presentation</vt:lpstr>
      <vt:lpstr>Characterization techniques</vt:lpstr>
      <vt:lpstr>Structural characterization</vt:lpstr>
      <vt:lpstr>Structural characterization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Techniques “Tutorial” 2</dc:title>
  <dc:creator>Raouf</dc:creator>
  <cp:lastModifiedBy>Raouf</cp:lastModifiedBy>
  <cp:revision>5</cp:revision>
  <dcterms:created xsi:type="dcterms:W3CDTF">2020-03-23T08:49:17Z</dcterms:created>
  <dcterms:modified xsi:type="dcterms:W3CDTF">2020-03-23T17:13:30Z</dcterms:modified>
</cp:coreProperties>
</file>