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/>
          <a:lstStyle/>
          <a:p>
            <a:r>
              <a:rPr lang="en-US" b="1" dirty="0"/>
              <a:t>What Is Linear Algebra?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0414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8"/>
            <a:ext cx="8229600" cy="2544762"/>
          </a:xfrm>
        </p:spPr>
        <p:txBody>
          <a:bodyPr>
            <a:normAutofit/>
          </a:bodyPr>
          <a:lstStyle/>
          <a:p>
            <a:pPr marL="571500" indent="-571500" algn="just">
              <a:buFont typeface="Wingdings" pitchFamily="2" charset="2"/>
              <a:buChar char="q"/>
            </a:pPr>
            <a:r>
              <a:rPr lang="en-US" sz="3200" dirty="0"/>
              <a:t>Suppose you travel on an airplane between two cities that are </a:t>
            </a:r>
            <a:r>
              <a:rPr lang="en-US" sz="3200" b="1" dirty="0"/>
              <a:t>5000</a:t>
            </a:r>
            <a:r>
              <a:rPr lang="en-US" sz="3200" dirty="0"/>
              <a:t> kilometers apart.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ar-IQ" sz="3200" dirty="0"/>
          </a:p>
        </p:txBody>
      </p:sp>
      <p:sp>
        <p:nvSpPr>
          <p:cNvPr id="4" name="Rectangle 3"/>
          <p:cNvSpPr/>
          <p:nvPr/>
        </p:nvSpPr>
        <p:spPr>
          <a:xfrm>
            <a:off x="685800" y="3200400"/>
            <a:ext cx="7848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en-US" sz="3200" dirty="0"/>
              <a:t>If the trip one way against a headwind takes (</a:t>
            </a:r>
            <a:r>
              <a:rPr lang="en-US" sz="3200" b="1" dirty="0"/>
              <a:t>6.25</a:t>
            </a:r>
            <a:r>
              <a:rPr lang="en-US" sz="3200" dirty="0"/>
              <a:t>) hours and the return trip the same day in the direction of the wind takes only (</a:t>
            </a:r>
            <a:r>
              <a:rPr lang="en-US" sz="3200" b="1" dirty="0"/>
              <a:t>5</a:t>
            </a:r>
            <a:r>
              <a:rPr lang="en-US" sz="3200" dirty="0"/>
              <a:t>) hours.</a:t>
            </a:r>
          </a:p>
        </p:txBody>
      </p:sp>
    </p:spTree>
    <p:extLst>
      <p:ext uri="{BB962C8B-B14F-4D97-AF65-F5344CB8AC3E}">
        <p14:creationId xmlns:p14="http://schemas.microsoft.com/office/powerpoint/2010/main" val="312118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676400"/>
            <a:ext cx="45720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/>
          </a:bodyPr>
          <a:lstStyle/>
          <a:p>
            <a:pPr marL="571500" indent="-571500" algn="just">
              <a:buFont typeface="Wingdings" pitchFamily="2" charset="2"/>
              <a:buChar char="q"/>
            </a:pPr>
            <a:r>
              <a:rPr lang="en-US" sz="3200" dirty="0"/>
              <a:t>If you let </a:t>
            </a:r>
            <a:r>
              <a:rPr lang="en-US" sz="3200" b="1" i="1" dirty="0"/>
              <a:t>x</a:t>
            </a:r>
            <a:r>
              <a:rPr lang="en-US" sz="3200" dirty="0"/>
              <a:t> represent the speed of the plane and </a:t>
            </a:r>
            <a:r>
              <a:rPr lang="en-US" sz="3200" b="1" i="1" dirty="0"/>
              <a:t>y</a:t>
            </a:r>
            <a:r>
              <a:rPr lang="en-US" sz="3200" dirty="0"/>
              <a:t> the speed of the wind, then the following system models the problem.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brightnessContrast brigh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343274"/>
            <a:ext cx="2362200" cy="115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0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27038"/>
            <a:ext cx="8610600" cy="1325562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3200" dirty="0" smtClean="0"/>
              <a:t> This </a:t>
            </a:r>
            <a:r>
              <a:rPr lang="en-US" sz="3200" dirty="0"/>
              <a:t>system of two equations and two unknowns simplifies </a:t>
            </a:r>
            <a:r>
              <a:rPr lang="en-US" sz="3200" dirty="0" smtClean="0"/>
              <a:t>to.</a:t>
            </a:r>
            <a:endParaRPr lang="ar-IQ" sz="32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brightnessContrast bright="-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743201"/>
            <a:ext cx="2057400" cy="8381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4825425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3200" dirty="0"/>
              <a:t>The solution is </a:t>
            </a:r>
            <a:r>
              <a:rPr lang="en-US" sz="3200" b="1" i="1" dirty="0"/>
              <a:t>x</a:t>
            </a:r>
            <a:r>
              <a:rPr lang="en-US" sz="3200" b="1" dirty="0"/>
              <a:t> = 900</a:t>
            </a:r>
            <a:r>
              <a:rPr lang="en-US" sz="3200" dirty="0"/>
              <a:t> km/h and </a:t>
            </a:r>
            <a:r>
              <a:rPr lang="en-US" sz="3200" b="1" i="1" dirty="0"/>
              <a:t>y</a:t>
            </a:r>
            <a:r>
              <a:rPr lang="en-US" sz="3200" b="1" dirty="0"/>
              <a:t> = 100</a:t>
            </a:r>
            <a:r>
              <a:rPr lang="en-US" sz="3200" dirty="0"/>
              <a:t>km/h</a:t>
            </a:r>
          </a:p>
        </p:txBody>
      </p:sp>
    </p:spTree>
    <p:extLst>
      <p:ext uri="{BB962C8B-B14F-4D97-AF65-F5344CB8AC3E}">
        <p14:creationId xmlns:p14="http://schemas.microsoft.com/office/powerpoint/2010/main" val="316496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71600"/>
            <a:ext cx="4572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1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64309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/>
              <a:t>#</a:t>
            </a:r>
            <a:r>
              <a:rPr lang="en-US" sz="3600" dirty="0"/>
              <a:t> </a:t>
            </a:r>
            <a:r>
              <a:rPr lang="en-US" sz="3600" b="1" dirty="0"/>
              <a:t>Solving</a:t>
            </a:r>
            <a:r>
              <a:rPr lang="en-US" sz="3600" dirty="0"/>
              <a:t> systems of linear equations is one of the most </a:t>
            </a:r>
            <a:r>
              <a:rPr lang="en-US" sz="3600" b="1" dirty="0"/>
              <a:t>important applications </a:t>
            </a:r>
            <a:r>
              <a:rPr lang="en-US" sz="3600" dirty="0"/>
              <a:t>of linear algebra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# </a:t>
            </a:r>
            <a:r>
              <a:rPr lang="en-US" sz="3600" dirty="0"/>
              <a:t>Linear applications arise in such diverse areas as </a:t>
            </a:r>
            <a:r>
              <a:rPr lang="en-US" sz="3600" b="1" dirty="0"/>
              <a:t>engineering, chemistry, economics, business, ecology, biology, and psychology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#</a:t>
            </a:r>
            <a:r>
              <a:rPr lang="en-US" sz="3600" dirty="0"/>
              <a:t> In </a:t>
            </a:r>
            <a:r>
              <a:rPr lang="en-US" sz="3600" b="1" dirty="0"/>
              <a:t>real-world</a:t>
            </a:r>
            <a:r>
              <a:rPr lang="en-US" sz="3600" dirty="0"/>
              <a:t> situations, it is not unusual to have to solve systems of </a:t>
            </a:r>
            <a:r>
              <a:rPr lang="en-US" sz="3600" b="1" dirty="0"/>
              <a:t>hundreds or even thousands of equations</a:t>
            </a:r>
            <a:r>
              <a:rPr lang="en-US" sz="3600" dirty="0"/>
              <a:t>.</a:t>
            </a:r>
            <a:br>
              <a:rPr lang="en-US" sz="3600" dirty="0"/>
            </a:b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79582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119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 Is Linear Algebra? </vt:lpstr>
      <vt:lpstr>Suppose you travel on an airplane between two cities that are 5000 kilometers apart.   </vt:lpstr>
      <vt:lpstr>PowerPoint Presentation</vt:lpstr>
      <vt:lpstr>If you let x represent the speed of the plane and y the speed of the wind, then the following system models the problem. </vt:lpstr>
      <vt:lpstr> This system of two equations and two unknowns simplifies to.</vt:lpstr>
      <vt:lpstr>PowerPoint Presentation</vt:lpstr>
      <vt:lpstr># Solving systems of linear equations is one of the most important applications of linear algebra.  # Linear applications arise in such diverse areas as engineering, chemistry, economics, business, ecology, biology, and psychology.  # In real-world situations, it is not unusual to have to solve systems of hundreds or even thousands of equations.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545</dc:title>
  <dc:creator>PC</dc:creator>
  <cp:lastModifiedBy>PC</cp:lastModifiedBy>
  <cp:revision>5</cp:revision>
  <dcterms:created xsi:type="dcterms:W3CDTF">2006-08-16T00:00:00Z</dcterms:created>
  <dcterms:modified xsi:type="dcterms:W3CDTF">2020-02-17T20:17:56Z</dcterms:modified>
</cp:coreProperties>
</file>