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sldIdLst>
    <p:sldId id="256" r:id="rId2"/>
    <p:sldId id="262" r:id="rId3"/>
    <p:sldId id="263" r:id="rId4"/>
    <p:sldId id="267" r:id="rId5"/>
    <p:sldId id="257" r:id="rId6"/>
    <p:sldId id="266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858395-0926-46B2-9F99-C5B7C0D385D5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C0FCE1-9B32-424F-B12B-69083A6824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109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مستطيل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مستطيل مستدير الزوايا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EE865-C8FC-4E99-83C8-3D8DC4663618}" type="datetime1">
              <a:rPr lang="en-US" smtClean="0"/>
              <a:pPr/>
              <a:t>3/23/2020</a:t>
            </a:fld>
            <a:endParaRPr lang="en-US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مستطيل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B6D74-467D-479D-8CDC-74658A09711C}" type="datetime1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4715D-B9E6-4F39-8443-DDAFC75F2237}" type="datetime1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0D4D-A614-4E70-BE21-724281EC8F74}" type="datetime1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ستطيل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مستطيل مستدير الزوايا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DA1B6-515C-44AD-B324-B69B7AC4EB2C}" type="datetime1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7" name="مستطيل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17AEE-40B7-4F87-B833-DF1204E4AAF3}" type="datetime1">
              <a:rPr lang="en-US" smtClean="0"/>
              <a:pPr/>
              <a:t>3/23/2020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D88A5-E926-40B1-AD6B-F851F56CA3E4}" type="datetime1">
              <a:rPr lang="en-US" smtClean="0"/>
              <a:pPr/>
              <a:t>3/23/2020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DC42B-DABE-401C-8405-B7D1461352A5}" type="datetime1">
              <a:rPr lang="en-US" smtClean="0"/>
              <a:pPr/>
              <a:t>3/23/2020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E6C96-2368-4BAF-B201-23CE39F88432}" type="datetime1">
              <a:rPr lang="en-US" smtClean="0"/>
              <a:pPr/>
              <a:t>3/23/2020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مستطيل مستدير الزوايا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E0A1E-5135-41D6-98C2-D3A822831CD6}" type="datetime1">
              <a:rPr lang="en-US" smtClean="0"/>
              <a:pPr/>
              <a:t>3/23/2020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F2A87-2A3B-4DAF-B2A9-A582777FDF89}" type="datetime1">
              <a:rPr lang="en-US" smtClean="0"/>
              <a:pPr/>
              <a:t>3/23/2020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مستطيل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مستطيل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مستطيل مستدير الزوايا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A7B31F9-8A9C-49B6-B083-6B2EB29470DF}" type="datetime1">
              <a:rPr lang="en-US" smtClean="0"/>
              <a:pPr/>
              <a:t>3/23/2020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فرعي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Three-Layer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System, Jones Tables</a:t>
            </a:r>
            <a:endParaRPr 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Highway and Transportation Engineering</a:t>
            </a:r>
          </a:p>
          <a:p>
            <a:r>
              <a:rPr lang="en-US" sz="22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Al-</a:t>
            </a:r>
            <a:r>
              <a:rPr lang="en-US" sz="2200" b="1" i="1" dirty="0" err="1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Mustansiriyah</a:t>
            </a:r>
            <a:r>
              <a:rPr lang="en-US" sz="22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University</a:t>
            </a:r>
          </a:p>
          <a:p>
            <a:r>
              <a:rPr lang="en-US" sz="22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2019-2020</a:t>
            </a:r>
            <a:endParaRPr lang="en-US" sz="2200" b="1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714348" y="5929330"/>
            <a:ext cx="5143536" cy="457200"/>
          </a:xfrm>
        </p:spPr>
        <p:txBody>
          <a:bodyPr/>
          <a:lstStyle/>
          <a:p>
            <a:r>
              <a:rPr lang="en-GB" dirty="0" smtClean="0"/>
              <a:t>Yoder; E. J. and M. W. </a:t>
            </a:r>
            <a:r>
              <a:rPr lang="en-GB" dirty="0" err="1" smtClean="0"/>
              <a:t>Witczak</a:t>
            </a:r>
            <a:r>
              <a:rPr lang="en-GB" dirty="0" smtClean="0"/>
              <a:t>, “Principles of Pavement Design”, A Wiley- </a:t>
            </a:r>
            <a:r>
              <a:rPr lang="en-GB" dirty="0" err="1" smtClean="0"/>
              <a:t>Interscience</a:t>
            </a:r>
            <a:r>
              <a:rPr lang="en-GB" dirty="0" smtClean="0"/>
              <a:t> Publication, John Wiley &amp; Sons Inc., U.S.A., 1975.</a:t>
            </a:r>
            <a:endParaRPr lang="en-GB" dirty="0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Pavement Structural Analysis</a:t>
            </a:r>
            <a:endParaRPr lang="en-US" dirty="0"/>
          </a:p>
        </p:txBody>
      </p:sp>
      <p:sp>
        <p:nvSpPr>
          <p:cNvPr id="5" name="مستطيل 4"/>
          <p:cNvSpPr/>
          <p:nvPr/>
        </p:nvSpPr>
        <p:spPr>
          <a:xfrm>
            <a:off x="1857356" y="4857760"/>
            <a:ext cx="56436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Dr. 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Rana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Amir Yousif   &amp;    Dr.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Abeer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K.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Jameel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9051"/>
    </mc:Choice>
    <mc:Fallback>
      <p:transition spd="slow" advTm="1905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785786" y="6072206"/>
            <a:ext cx="4786346" cy="457200"/>
          </a:xfrm>
        </p:spPr>
        <p:txBody>
          <a:bodyPr/>
          <a:lstStyle/>
          <a:p>
            <a:r>
              <a:rPr lang="en-GB" dirty="0" smtClean="0"/>
              <a:t>Yoder; E. J. and M. W. </a:t>
            </a:r>
            <a:r>
              <a:rPr lang="en-GB" dirty="0" err="1" smtClean="0"/>
              <a:t>Witczak</a:t>
            </a:r>
            <a:r>
              <a:rPr lang="en-GB" dirty="0" smtClean="0"/>
              <a:t>, “Principles of Pavement Design”, A Wiley- </a:t>
            </a:r>
            <a:r>
              <a:rPr lang="en-GB" dirty="0" err="1" smtClean="0"/>
              <a:t>Interscience</a:t>
            </a:r>
            <a:r>
              <a:rPr lang="en-GB" dirty="0" smtClean="0"/>
              <a:t> Publication, John Wiley &amp; Sons Inc., U.S.A., 1975.</a:t>
            </a:r>
            <a:endParaRPr lang="en-GB" dirty="0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Three-Layer Systems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7" name="عنوان فرعي 1"/>
          <p:cNvSpPr>
            <a:spLocks noGrp="1"/>
          </p:cNvSpPr>
          <p:nvPr>
            <p:ph type="subTitle" idx="1"/>
          </p:nvPr>
        </p:nvSpPr>
        <p:spPr>
          <a:xfrm>
            <a:off x="785786" y="3200400"/>
            <a:ext cx="7429552" cy="1871674"/>
          </a:xfrm>
        </p:spPr>
        <p:txBody>
          <a:bodyPr>
            <a:normAutofit/>
          </a:bodyPr>
          <a:lstStyle/>
          <a:p>
            <a:pPr algn="just"/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Jones has developed a series of tables for determining the stresses in a three-layer system for the following dimensionless parameters</a:t>
            </a:r>
          </a:p>
          <a:p>
            <a:pPr algn="just"/>
            <a:endParaRPr lang="ar-IQ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Jones' Tables:  The stresses in a three-layer system depend on the ratios </a:t>
            </a:r>
            <a:r>
              <a:rPr lang="en-US" sz="20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k1, k2, A, and </a:t>
            </a:r>
            <a:r>
              <a:rPr 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H, defined as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8" y="5072074"/>
            <a:ext cx="3019425" cy="1428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8703"/>
    </mc:Choice>
    <mc:Fallback>
      <p:transition spd="slow" advTm="7870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785786" y="6072206"/>
            <a:ext cx="4786346" cy="457200"/>
          </a:xfrm>
        </p:spPr>
        <p:txBody>
          <a:bodyPr/>
          <a:lstStyle/>
          <a:p>
            <a:r>
              <a:rPr lang="en-GB" dirty="0" smtClean="0"/>
              <a:t>Yoder; E. J. and M. W. </a:t>
            </a:r>
            <a:r>
              <a:rPr lang="en-GB" dirty="0" err="1" smtClean="0"/>
              <a:t>Witczak</a:t>
            </a:r>
            <a:r>
              <a:rPr lang="en-GB" dirty="0" smtClean="0"/>
              <a:t>, “Principles of Pavement Design”, A Wiley- </a:t>
            </a:r>
            <a:r>
              <a:rPr lang="en-GB" dirty="0" err="1" smtClean="0"/>
              <a:t>Interscience</a:t>
            </a:r>
            <a:r>
              <a:rPr lang="en-GB" dirty="0" smtClean="0"/>
              <a:t> Publication, John Wiley &amp; Sons Inc., U.S.A., 1975.</a:t>
            </a:r>
            <a:endParaRPr lang="en-GB" dirty="0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Three-Layer Systems</a:t>
            </a:r>
            <a:endParaRPr lang="en-US" i="1" dirty="0">
              <a:solidFill>
                <a:schemeClr val="bg1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3286124"/>
            <a:ext cx="7429552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مستطيل 10"/>
          <p:cNvSpPr/>
          <p:nvPr/>
        </p:nvSpPr>
        <p:spPr>
          <a:xfrm>
            <a:off x="1214414" y="5357826"/>
            <a:ext cx="68580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algn="just"/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Once the stresses at the interfaces are calculated, strains can be computed from the equations of strains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2.20a, 2.20b, and 2.21</a:t>
            </a:r>
            <a:endParaRPr lang="ar-IQ" sz="200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70992"/>
    </mc:Choice>
    <mc:Fallback>
      <p:transition spd="slow" advTm="170992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785786" y="6072206"/>
            <a:ext cx="4786346" cy="457200"/>
          </a:xfrm>
        </p:spPr>
        <p:txBody>
          <a:bodyPr/>
          <a:lstStyle/>
          <a:p>
            <a:r>
              <a:rPr lang="en-GB" dirty="0" smtClean="0"/>
              <a:t>Yoder; E. J. and M. W. </a:t>
            </a:r>
            <a:r>
              <a:rPr lang="en-GB" dirty="0" err="1" smtClean="0"/>
              <a:t>Witczak</a:t>
            </a:r>
            <a:r>
              <a:rPr lang="en-GB" dirty="0" smtClean="0"/>
              <a:t>, “Principles of Pavement Design”, A Wiley- </a:t>
            </a:r>
            <a:r>
              <a:rPr lang="en-GB" dirty="0" err="1" smtClean="0"/>
              <a:t>Interscience</a:t>
            </a:r>
            <a:r>
              <a:rPr lang="en-GB" dirty="0" smtClean="0"/>
              <a:t> Publication, John Wiley &amp; Sons Inc., U.S.A., 1975.</a:t>
            </a:r>
            <a:endParaRPr lang="en-GB" dirty="0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Three-Layer Systems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1214414" y="5357826"/>
            <a:ext cx="68580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algn="just"/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Once the stresses at the interfaces are calculated, strains can be computed from the equations of strains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2.20a, 2.20b, and 2.21</a:t>
            </a:r>
            <a:endParaRPr lang="ar-IQ" sz="200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212976"/>
            <a:ext cx="7030264" cy="2023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79149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9314"/>
    </mc:Choice>
    <mc:Fallback>
      <p:transition spd="slow" advTm="59314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24" y="-56396"/>
            <a:ext cx="8826693" cy="6414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500034" y="6215082"/>
            <a:ext cx="4786346" cy="457200"/>
          </a:xfrm>
        </p:spPr>
        <p:txBody>
          <a:bodyPr/>
          <a:lstStyle/>
          <a:p>
            <a:r>
              <a:rPr lang="en-GB" dirty="0" smtClean="0"/>
              <a:t>Yoder; E. J. and M. W. </a:t>
            </a:r>
            <a:r>
              <a:rPr lang="en-GB" dirty="0" err="1" smtClean="0"/>
              <a:t>Witczak</a:t>
            </a:r>
            <a:r>
              <a:rPr lang="en-GB" dirty="0" smtClean="0"/>
              <a:t>, “Principles of Pavement Design”, A Wiley- </a:t>
            </a:r>
            <a:r>
              <a:rPr lang="en-GB" dirty="0" err="1" smtClean="0"/>
              <a:t>Interscience</a:t>
            </a:r>
            <a:r>
              <a:rPr lang="en-GB" dirty="0" smtClean="0"/>
              <a:t> Publication, John Wiley &amp; Sons Inc., U.S.A., 1975.</a:t>
            </a: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4176"/>
    </mc:Choice>
    <mc:Fallback>
      <p:transition spd="slow" advTm="114176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-243408"/>
            <a:ext cx="8820000" cy="1143000"/>
          </a:xfrm>
        </p:spPr>
        <p:txBody>
          <a:bodyPr>
            <a:noAutofit/>
          </a:bodyPr>
          <a:lstStyle/>
          <a:p>
            <a:r>
              <a:rPr lang="en-GB" sz="3600" b="1" dirty="0" smtClean="0">
                <a:solidFill>
                  <a:srgbClr val="C00000"/>
                </a:solidFill>
              </a:rPr>
              <a:t>Three-Layer system </a:t>
            </a:r>
            <a:endParaRPr lang="en-GB" sz="3600" b="1" dirty="0">
              <a:solidFill>
                <a:srgbClr val="C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4400" y="6356176"/>
            <a:ext cx="7920000" cy="457200"/>
          </a:xfrm>
        </p:spPr>
        <p:txBody>
          <a:bodyPr/>
          <a:lstStyle/>
          <a:p>
            <a:r>
              <a:rPr lang="en-GB" dirty="0" smtClean="0"/>
              <a:t>Yoder; E. J. and M. W. </a:t>
            </a:r>
            <a:r>
              <a:rPr lang="en-GB" dirty="0" err="1" smtClean="0"/>
              <a:t>Witczak</a:t>
            </a:r>
            <a:r>
              <a:rPr lang="en-GB" dirty="0" smtClean="0"/>
              <a:t>, “Principles of Pavement Design”, A Wiley- </a:t>
            </a:r>
            <a:r>
              <a:rPr lang="en-GB" dirty="0" err="1" smtClean="0"/>
              <a:t>Interscience</a:t>
            </a:r>
            <a:r>
              <a:rPr lang="en-GB" dirty="0" smtClean="0"/>
              <a:t> Publication, John Wiley &amp; Sons Inc., U.S.A., 1975.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1F12-10F1-4D8A-8326-7DA30C2E34AB}" type="slidenum">
              <a:rPr lang="en-GB" smtClean="0"/>
              <a:t>6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915816" y="2492896"/>
            <a:ext cx="9144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27584" y="1052736"/>
            <a:ext cx="7772400" cy="4572000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5" y="-27384"/>
            <a:ext cx="9152878" cy="619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18213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60536"/>
    </mc:Choice>
    <mc:Fallback>
      <p:transition spd="slow" advTm="160536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496" y="44624"/>
            <a:ext cx="9175535" cy="601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62957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8869"/>
    </mc:Choice>
    <mc:Fallback>
      <p:transition spd="slow" advTm="38869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.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وازنة">
  <a:themeElements>
    <a:clrScheme name="موازنة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موازنة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وازنة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255</TotalTime>
  <Words>369</Words>
  <Application>Microsoft Office PowerPoint</Application>
  <PresentationFormat>On-screen Show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موازنة</vt:lpstr>
      <vt:lpstr>Pavement Structural Analysis</vt:lpstr>
      <vt:lpstr>Three-Layer Systems</vt:lpstr>
      <vt:lpstr>Three-Layer Systems</vt:lpstr>
      <vt:lpstr>Three-Layer Systems</vt:lpstr>
      <vt:lpstr>PowerPoint Presentation</vt:lpstr>
      <vt:lpstr>Three-Layer system </vt:lpstr>
      <vt:lpstr>PowerPoint Presentation</vt:lpstr>
    </vt:vector>
  </TitlesOfParts>
  <Company>Microsoft (C)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Pavement Structural Analysis</dc:title>
  <dc:creator>Dr.Rana Amir Yousif</dc:creator>
  <cp:lastModifiedBy>Abeer Jameel</cp:lastModifiedBy>
  <cp:revision>26</cp:revision>
  <dcterms:created xsi:type="dcterms:W3CDTF">2020-03-23T10:57:49Z</dcterms:created>
  <dcterms:modified xsi:type="dcterms:W3CDTF">2020-03-23T22:15:45Z</dcterms:modified>
</cp:coreProperties>
</file>