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FCE1-9B32-424F-B12B-69083A6824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0FCE1-9B32-424F-B12B-69083A6824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E865-C8FC-4E99-83C8-3D8DC466361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6D74-467D-479D-8CDC-74658A09711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15D-B9E6-4F39-8443-DDAFC75F2237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0D4D-A614-4E70-BE21-724281EC8F7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1B6-515C-44AD-B324-B69B7AC4EB2C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17AEE-40B7-4F87-B833-DF1204E4AAF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88A5-E926-40B1-AD6B-F851F56CA3E4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C42B-DABE-401C-8405-B7D1461352A5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6C96-2368-4BAF-B201-23CE39F88432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0A1E-5135-41D6-98C2-D3A822831CD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A87-2A3B-4DAF-B2A9-A582777FDF89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B31F9-8A9C-49B6-B083-6B2EB29470D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837"/>
    </mc:Choice>
    <mc:Fallback xmlns="">
      <p:transition spd="slow" advTm="36883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عنوان فرعي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عنوان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15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8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55"/>
    </mc:Choice>
    <mc:Fallback xmlns="">
      <p:transition spd="slow" advTm="423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عنوان فرعي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عنوان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15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64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13"/>
    </mc:Choice>
    <mc:Fallback xmlns="">
      <p:transition spd="slow" advTm="2581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8" name="عنوان فرعي 1"/>
          <p:cNvSpPr>
            <a:spLocks noGrp="1"/>
          </p:cNvSpPr>
          <p:nvPr>
            <p:ph type="subTitle" idx="1"/>
          </p:nvPr>
        </p:nvSpPr>
        <p:spPr>
          <a:xfrm>
            <a:off x="714348" y="3200400"/>
            <a:ext cx="7643866" cy="287180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Nicholas J. Garber and Lester A.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Hoel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.”Traffic and Highway Engineering”, Fourth Edition.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Yoder; E. J. and M. W.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Witczak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“Principles of Pavement Design”, A Wiley-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Publication, John Wiley &amp; Sons Inc., U.S.A., 1975.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Yaug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H. Huang, “Pavement Analysis and Design”,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Hall Inc.,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“AASHTO Guide for Design of Pavement Structures 1993”, AASHTO, American Association of State Highway and Transportation Officials,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Oglesby Clarkson H., “Highway Engineering”, John Wiley &amp; Sons Inc., U.S.A., 1975.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0"/>
    </mc:Choice>
    <mc:Fallback xmlns="">
      <p:transition spd="slow" advTm="52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0030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quick computational facilities available, the analysis of three or more layers is no more a difficult task. The three-layer system can be conceived as follows:</a:t>
            </a:r>
          </a:p>
          <a:p>
            <a:pPr marL="566928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Top layer, representing all the bituminous layers taken together,</a:t>
            </a:r>
          </a:p>
          <a:p>
            <a:pPr marL="566928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Second layer, representing the unbound base and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subbase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courses, and</a:t>
            </a:r>
          </a:p>
          <a:p>
            <a:pPr marL="566928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Third layer, representing the sub-grade.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452"/>
    </mc:Choice>
    <mc:Fallback xmlns="">
      <p:transition spd="slow" advTm="904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3" y="3143248"/>
            <a:ext cx="7215238" cy="257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1214414" y="5572141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Figure 2-13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shows a three-layer system and the stresses at the interfaces on the axis of symmetry.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597"/>
    </mc:Choice>
    <mc:Fallback xmlns="">
      <p:transition spd="slow" advTm="20659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500034" y="3200400"/>
            <a:ext cx="8072494" cy="1014418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the axis of symmetry, tangential and radial stresses are identical and the shear stress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equal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0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929066"/>
            <a:ext cx="49244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357826"/>
            <a:ext cx="492922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406"/>
    </mc:Choice>
    <mc:Fallback>
      <p:transition spd="slow" advTm="14140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536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موازنة</vt:lpstr>
      <vt:lpstr>Pavement Structural Analysis</vt:lpstr>
      <vt:lpstr>Pavement Structural Analysis</vt:lpstr>
      <vt:lpstr>Pavement Structural Analysis</vt:lpstr>
      <vt:lpstr>References</vt:lpstr>
      <vt:lpstr>Three-Layer Systems</vt:lpstr>
      <vt:lpstr>Three-Layer Systems</vt:lpstr>
      <vt:lpstr>Three-Layer Systems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Abeer Jameel</cp:lastModifiedBy>
  <cp:revision>21</cp:revision>
  <dcterms:created xsi:type="dcterms:W3CDTF">2020-03-23T10:57:49Z</dcterms:created>
  <dcterms:modified xsi:type="dcterms:W3CDTF">2020-03-23T21:37:57Z</dcterms:modified>
</cp:coreProperties>
</file>