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64" r:id="rId3"/>
    <p:sldId id="265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58395-0926-46B2-9F99-C5B7C0D385D5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0FCE1-9B32-424F-B12B-69083A6824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0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FCE1-9B32-424F-B12B-69083A6824C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9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FCE1-9B32-424F-B12B-69083A6824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E865-C8FC-4E99-83C8-3D8DC4663618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6D74-467D-479D-8CDC-74658A09711C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715D-B9E6-4F39-8443-DDAFC75F2237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0D4D-A614-4E70-BE21-724281EC8F74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A1B6-515C-44AD-B324-B69B7AC4EB2C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17AEE-40B7-4F87-B833-DF1204E4AAF3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88A5-E926-40B1-AD6B-F851F56CA3E4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DC42B-DABE-401C-8405-B7D1461352A5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6C96-2368-4BAF-B201-23CE39F88432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0A1E-5135-41D6-98C2-D3A822831CD6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2A87-2A3B-4DAF-B2A9-A582777FDF89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7B31F9-8A9C-49B6-B083-6B2EB29470DF}" type="datetime1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Highway and Transportation Engineering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sz="22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Mustansiriyah</a:t>
            </a:r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2019-2020</a:t>
            </a:r>
            <a:endParaRPr lang="en-US" sz="2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514353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Pavement Structural Analysis</a:t>
            </a:r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1857356" y="4857760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Dr.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Rana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Amir Yousif   &amp;    Dr.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Abeer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K.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Jameel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8837"/>
    </mc:Choice>
    <mc:Fallback xmlns="">
      <p:transition spd="slow" advTm="36883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857356" y="4857760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Dr.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Rana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Amir Yousif   &amp;    Dr.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Abeer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K.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Jameel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عنوان فرعي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Highway and Transportation Engineering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sz="22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Mustansiriyah</a:t>
            </a:r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2019-2020</a:t>
            </a:r>
            <a:endParaRPr lang="en-US" sz="2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عنوان 1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/>
          <a:lstStyle/>
          <a:p>
            <a:r>
              <a:rPr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Pavement Structural Analysis</a:t>
            </a:r>
            <a:endParaRPr lang="en-US" dirty="0"/>
          </a:p>
        </p:txBody>
      </p:sp>
      <p:sp>
        <p:nvSpPr>
          <p:cNvPr id="15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514353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8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355"/>
    </mc:Choice>
    <mc:Fallback xmlns="">
      <p:transition spd="slow" advTm="4235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857356" y="4857760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Dr.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Rana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Amir Yousif   &amp;    Dr.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Abeer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K.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Jameel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عنوان فرعي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Highway and Transportation Engineering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sz="22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Mustansiriyah</a:t>
            </a:r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2019-2020</a:t>
            </a:r>
            <a:endParaRPr lang="en-US" sz="2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عنوان 1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/>
          <a:lstStyle/>
          <a:p>
            <a:r>
              <a:rPr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Pavement Structural Analysis</a:t>
            </a:r>
            <a:endParaRPr lang="en-US" dirty="0"/>
          </a:p>
        </p:txBody>
      </p:sp>
      <p:sp>
        <p:nvSpPr>
          <p:cNvPr id="15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514353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564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13"/>
    </mc:Choice>
    <mc:Fallback xmlns="">
      <p:transition spd="slow" advTm="2581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8" name="عنوان فرعي 1"/>
          <p:cNvSpPr>
            <a:spLocks noGrp="1"/>
          </p:cNvSpPr>
          <p:nvPr>
            <p:ph type="subTitle" idx="1"/>
          </p:nvPr>
        </p:nvSpPr>
        <p:spPr>
          <a:xfrm>
            <a:off x="714348" y="3200400"/>
            <a:ext cx="7643866" cy="2871806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Nicholas J. Garber and Lester A.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Hoel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.”Traffic and Highway Engineering”, Fourth Edition.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Yoder; E. J. and M. W.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Witczak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“Principles of Pavement Design”, A Wiley-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Interscience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Publication, John Wiley &amp; Sons Inc., U.S.A., 1975.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Yaug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H. Huang, “Pavement Analysis and Design”,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Prentic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Hall Inc., U.S.A., 1993.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“AASHTO Guide for Design of Pavement Structures 1993”, AASHTO, American Association of State Highway and Transportation Officials, U.S.A., 1993.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Oglesby Clarkson H., “Highway Engineering”, John Wiley &amp; Sons Inc., U.S.A., 1975.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00"/>
    </mc:Choice>
    <mc:Fallback xmlns="">
      <p:transition spd="slow" advTm="52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" name="عنوان فرعي 1"/>
          <p:cNvSpPr txBox="1">
            <a:spLocks/>
          </p:cNvSpPr>
          <p:nvPr/>
        </p:nvSpPr>
        <p:spPr>
          <a:xfrm>
            <a:off x="857224" y="3214686"/>
            <a:ext cx="7786742" cy="230030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With quick computational facilities available, the analysis of three or more layers is no more a difficult task. The three-layer system can be conceived as follows:</a:t>
            </a:r>
          </a:p>
          <a:p>
            <a:pPr marL="566928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Top layer, representing all the bituminous layers taken together,</a:t>
            </a:r>
          </a:p>
          <a:p>
            <a:pPr marL="566928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Second layer, representing the unbound base and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subbase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courses, and</a:t>
            </a:r>
          </a:p>
          <a:p>
            <a:pPr marL="566928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Third layer, representing the sub-grade.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452"/>
    </mc:Choice>
    <mc:Fallback xmlns="">
      <p:transition spd="slow" advTm="9045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63" y="3143248"/>
            <a:ext cx="7215238" cy="257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مستطيل 7"/>
          <p:cNvSpPr/>
          <p:nvPr/>
        </p:nvSpPr>
        <p:spPr>
          <a:xfrm>
            <a:off x="1214414" y="5572141"/>
            <a:ext cx="71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ct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Figure 2-13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shows a three-layer system and the stresses at the interfaces on the axis of symmetry.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6597"/>
    </mc:Choice>
    <mc:Fallback xmlns="">
      <p:transition spd="slow" advTm="20659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500034" y="3200400"/>
            <a:ext cx="8072494" cy="1014418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 the axis of symmetry, tangential and radial stresses are identical and the shear stress 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is equal 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 0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929066"/>
            <a:ext cx="49244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5357826"/>
            <a:ext cx="492922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1406"/>
    </mc:Choice>
    <mc:Fallback>
      <p:transition spd="slow" advTm="141406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202</TotalTime>
  <Words>536</Words>
  <Application>Microsoft Office PowerPoint</Application>
  <PresentationFormat>On-screen Show (4:3)</PresentationFormat>
  <Paragraphs>42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موازنة</vt:lpstr>
      <vt:lpstr>Pavement Structural Analysis</vt:lpstr>
      <vt:lpstr>Pavement Structural Analysis</vt:lpstr>
      <vt:lpstr>Pavement Structural Analysis</vt:lpstr>
      <vt:lpstr>References</vt:lpstr>
      <vt:lpstr>Three-Layer Systems</vt:lpstr>
      <vt:lpstr>Three-Layer Systems</vt:lpstr>
      <vt:lpstr>Three-Layer Systems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Pavement Structural Analysis</dc:title>
  <dc:creator>Dr.Rana Amir Yousif</dc:creator>
  <cp:lastModifiedBy>Abeer Jameel</cp:lastModifiedBy>
  <cp:revision>21</cp:revision>
  <dcterms:created xsi:type="dcterms:W3CDTF">2020-03-23T10:57:49Z</dcterms:created>
  <dcterms:modified xsi:type="dcterms:W3CDTF">2020-03-23T21:37:57Z</dcterms:modified>
</cp:coreProperties>
</file>