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153650" cy="5715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240"/>
      </p:cViewPr>
      <p:guideLst>
        <p:guide orient="horz" pos="1800"/>
        <p:guide pos="319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1CB88-31DA-4FBA-A9EC-E7D7D0113E3A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7588" y="514350"/>
            <a:ext cx="4568825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C520E-2A4D-4CAD-AA9D-7666706522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756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2C520E-2A4D-4CAD-AA9D-7666706522EC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345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6007559" y="3175001"/>
            <a:ext cx="4146095" cy="759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6007579" y="3247509"/>
            <a:ext cx="4146075" cy="16002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6007579" y="3429306"/>
            <a:ext cx="4146075" cy="762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6007576" y="3470336"/>
            <a:ext cx="2183035" cy="1524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6007576" y="3499643"/>
            <a:ext cx="2183035" cy="7620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6007576" y="3302000"/>
            <a:ext cx="3401473" cy="2286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8190996" y="3384152"/>
            <a:ext cx="1776889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041384"/>
            <a:ext cx="10153650" cy="20347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3" y="3062940"/>
            <a:ext cx="10153651" cy="11723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122269" y="3035910"/>
            <a:ext cx="3031382" cy="20702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1"/>
            <a:ext cx="10153650" cy="30847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07683" y="2001575"/>
            <a:ext cx="9392126" cy="1225021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7682" y="3249948"/>
            <a:ext cx="5499894" cy="14605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446010" y="3505200"/>
            <a:ext cx="1066133" cy="381000"/>
          </a:xfrm>
        </p:spPr>
        <p:txBody>
          <a:bodyPr/>
          <a:lstStyle/>
          <a:p>
            <a:fld id="{8D487B78-68DF-4C62-BD29-51CD9BAF9727}" type="datetime1">
              <a:rPr lang="en-GB" smtClean="0"/>
              <a:t>19/03/2020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6007576" y="3504407"/>
            <a:ext cx="1438434" cy="381000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9238764" y="947"/>
            <a:ext cx="830272" cy="30480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EA9-CFFF-4A6A-B623-6429E617C014}" type="datetime1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30624" y="952500"/>
            <a:ext cx="2115344" cy="45720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7682" y="952500"/>
            <a:ext cx="6938328" cy="45720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D6327-FE4A-4BF1-946B-6CC3A41A5DEA}" type="datetime1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A431B-C6DE-495E-802A-375930999484}" type="datetime1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068" y="1651001"/>
            <a:ext cx="8630603" cy="1135062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068" y="2805908"/>
            <a:ext cx="8630603" cy="1258093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1B891-66AC-400F-86C8-9220B91E9833}" type="datetime1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682" y="1874521"/>
            <a:ext cx="4484529" cy="377163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1439" y="1874521"/>
            <a:ext cx="4484529" cy="3771636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DA5F9-65CF-4F6E-9522-DF304013FA37}" type="datetime1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069" y="952500"/>
            <a:ext cx="9307513" cy="891540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3069" y="1870809"/>
            <a:ext cx="4487913" cy="381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242530" y="1870809"/>
            <a:ext cx="4488054" cy="3810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23069" y="2257099"/>
            <a:ext cx="4487913" cy="32385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39286" y="2257099"/>
            <a:ext cx="4488054" cy="32385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2A2182-C9DD-4C86-9F43-80163ABA99BA}" type="datetime1">
              <a:rPr lang="en-GB" smtClean="0"/>
              <a:t>19/03/2020</a:t>
            </a:fld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952500"/>
            <a:ext cx="9138285" cy="891540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0628" y="510540"/>
            <a:ext cx="1062962" cy="381000"/>
          </a:xfrm>
        </p:spPr>
        <p:txBody>
          <a:bodyPr/>
          <a:lstStyle/>
          <a:p>
            <a:fld id="{3E87C0F8-A472-470C-8CDB-40C6E09FDF16}" type="datetime1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838349" y="510540"/>
            <a:ext cx="1472279" cy="381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077363" y="1893"/>
            <a:ext cx="846138" cy="304800"/>
          </a:xfrm>
        </p:spPr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ED756-C68E-47A4-9C40-23EFB11E764C}" type="datetime1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4611" y="918309"/>
            <a:ext cx="3756851" cy="731520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944611" y="1675606"/>
            <a:ext cx="3756851" cy="384810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69227" y="646906"/>
            <a:ext cx="5665737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667C-2E8D-45D3-9ACE-5A15C9A68226}" type="datetime1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1151" y="924300"/>
            <a:ext cx="651596" cy="3901364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243" y="952500"/>
            <a:ext cx="5076825" cy="3810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0708" y="2728591"/>
            <a:ext cx="2876868" cy="2097074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536B6-D6B7-4234-92B2-797B0D300DEE}" type="datetime1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05684"/>
            <a:ext cx="10153650" cy="7033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10153650" cy="258886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3" y="256898"/>
            <a:ext cx="10153651" cy="7620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6007559" y="300206"/>
            <a:ext cx="4146095" cy="7590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6007579" y="366762"/>
            <a:ext cx="4146075" cy="150029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6004399" y="414587"/>
            <a:ext cx="3401473" cy="2286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8187819" y="490786"/>
            <a:ext cx="1776889" cy="30480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10088098" y="-1668"/>
            <a:ext cx="63989" cy="5181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0043142" y="-1668"/>
            <a:ext cx="30461" cy="518160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0021986" y="-1668"/>
            <a:ext cx="10154" cy="518160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9966459" y="-1668"/>
            <a:ext cx="30461" cy="518160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9900116" y="317"/>
            <a:ext cx="60922" cy="487680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9853254" y="317"/>
            <a:ext cx="10154" cy="487680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507683" y="952500"/>
            <a:ext cx="9138285" cy="8890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507683" y="1874520"/>
            <a:ext cx="9138285" cy="36042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313799" y="510540"/>
            <a:ext cx="1062962" cy="3810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373E403-96C1-4BEE-BE2E-9D34F83ADFEC}" type="datetime1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838349" y="510540"/>
            <a:ext cx="1472279" cy="381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9077363" y="1893"/>
            <a:ext cx="846138" cy="30480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0E79C7D-17B2-4831-A721-21F478E5811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1524" y="1537355"/>
            <a:ext cx="8630603" cy="1225021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GB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Engineering Management</a:t>
            </a:r>
            <a:endParaRPr lang="en-GB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6750" y="277213"/>
            <a:ext cx="9460156" cy="14605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University of </a:t>
            </a:r>
            <a:r>
              <a:rPr lang="en-GB" sz="1900" b="1" dirty="0" err="1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Mustansiriyah</a:t>
            </a: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                                                                  2019-2020</a:t>
            </a:r>
          </a:p>
          <a:p>
            <a:pPr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College of Engineering                                                                                 </a:t>
            </a:r>
            <a:r>
              <a:rPr lang="en-GB" sz="1900" b="1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</a:t>
            </a:r>
            <a:r>
              <a:rPr lang="en-GB" sz="1900" b="1" baseline="30000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rd</a:t>
            </a:r>
            <a:r>
              <a:rPr lang="en-GB" sz="1900" b="1" dirty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Stage </a:t>
            </a:r>
          </a:p>
          <a:p>
            <a:pPr algn="l">
              <a:spcBef>
                <a:spcPts val="0"/>
              </a:spcBef>
            </a:pPr>
            <a:r>
              <a:rPr lang="en-GB" sz="1900" b="1" dirty="0" smtClean="0">
                <a:solidFill>
                  <a:schemeClr val="bg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High. &amp; Trans Eng. Dep.</a:t>
            </a:r>
          </a:p>
          <a:p>
            <a:pPr algn="l">
              <a:spcBef>
                <a:spcPts val="0"/>
              </a:spcBef>
            </a:pPr>
            <a:endParaRPr lang="en-GB" sz="1900" b="1" dirty="0">
              <a:solidFill>
                <a:schemeClr val="bg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30751" y="2730864"/>
            <a:ext cx="8630603" cy="27486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46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en-GB" sz="3200" b="1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>
              <a:lnSpc>
                <a:spcPct val="170000"/>
              </a:lnSpc>
            </a:pPr>
            <a:r>
              <a:rPr lang="en-GB" sz="3600" b="1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Lecture No.13: Network Analysis, AON</a:t>
            </a:r>
          </a:p>
          <a:p>
            <a:pPr>
              <a:lnSpc>
                <a:spcPct val="170000"/>
              </a:lnSpc>
            </a:pPr>
            <a:endParaRPr lang="en-GB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/>
            <a:r>
              <a:rPr lang="en-GB" sz="3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Lecturers:                           </a:t>
            </a:r>
            <a:r>
              <a:rPr lang="en-GB" sz="3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Dr.</a:t>
            </a:r>
            <a:r>
              <a:rPr lang="en-GB" sz="39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Ali </a:t>
            </a:r>
            <a:r>
              <a:rPr lang="en-GB" sz="39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Jabbar</a:t>
            </a:r>
            <a:endParaRPr lang="en-GB" sz="39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pPr algn="l"/>
            <a:endParaRPr lang="en-GB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  <a:p>
            <a:r>
              <a:rPr lang="en-GB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                                       </a:t>
            </a:r>
            <a:r>
              <a:rPr lang="en-GB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Dr.</a:t>
            </a:r>
            <a:r>
              <a:rPr lang="en-GB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 Abeer K. Jameel  </a:t>
            </a:r>
            <a:endParaRPr lang="en-GB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468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923"/>
    </mc:Choice>
    <mc:Fallback xmlns="">
      <p:transition spd="slow" advTm="41923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409228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 smtClean="0"/>
              <a:t>Network Analysis: AON 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2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057300"/>
            <a:ext cx="8353425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329" y="2425452"/>
            <a:ext cx="873442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9687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449"/>
    </mc:Choice>
    <mc:Fallback xmlns="">
      <p:transition spd="slow" advTm="53449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409228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 smtClean="0"/>
              <a:t>Network Analysis: AON 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3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" t="4046" r="3833" b="21374"/>
          <a:stretch/>
        </p:blipFill>
        <p:spPr bwMode="auto">
          <a:xfrm>
            <a:off x="180281" y="409228"/>
            <a:ext cx="9865095" cy="37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455"/>
          <a:stretch/>
        </p:blipFill>
        <p:spPr bwMode="auto">
          <a:xfrm>
            <a:off x="23011" y="4726795"/>
            <a:ext cx="4799550" cy="988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126"/>
          <a:stretch/>
        </p:blipFill>
        <p:spPr bwMode="auto">
          <a:xfrm>
            <a:off x="3996705" y="4369668"/>
            <a:ext cx="4799550" cy="95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" t="81536" r="65275"/>
          <a:stretch/>
        </p:blipFill>
        <p:spPr bwMode="auto">
          <a:xfrm>
            <a:off x="180281" y="3791302"/>
            <a:ext cx="3457626" cy="938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19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643"/>
    </mc:Choice>
    <mc:Fallback xmlns="">
      <p:transition spd="slow" advTm="9164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409228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 smtClean="0"/>
              <a:t>Network Analysis: AON 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4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43" y="1605595"/>
            <a:ext cx="9973369" cy="1611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19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693"/>
    </mc:Choice>
    <mc:Fallback xmlns="">
      <p:transition spd="slow" advTm="194693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409228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 smtClean="0"/>
              <a:t>Network Analysis: AON 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5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9110" y="481236"/>
            <a:ext cx="5248275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" y="1762125"/>
            <a:ext cx="892492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19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85"/>
    </mc:Choice>
    <mc:Fallback xmlns="">
      <p:transition spd="slow" advTm="4388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409228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 smtClean="0"/>
              <a:t>Network Analysis: AON 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6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1098773"/>
            <a:ext cx="87725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19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863"/>
    </mc:Choice>
    <mc:Fallback xmlns="">
      <p:transition spd="slow" advTm="26863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409228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 smtClean="0"/>
              <a:t>Network Analysis: AON 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7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1108670"/>
            <a:ext cx="9020175" cy="462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6949033" y="1921396"/>
            <a:ext cx="2376264" cy="136815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19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139"/>
    </mc:Choice>
    <mc:Fallback xmlns="">
      <p:transition spd="slow" advTm="67139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409228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 smtClean="0"/>
              <a:t>Network Analysis: AON 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8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160487"/>
            <a:ext cx="8877300" cy="450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19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125"/>
    </mc:Choice>
    <mc:Fallback xmlns="">
      <p:transition spd="slow" advTm="48125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83" y="409228"/>
            <a:ext cx="9138285" cy="889000"/>
          </a:xfrm>
        </p:spPr>
        <p:txBody>
          <a:bodyPr>
            <a:normAutofit/>
          </a:bodyPr>
          <a:lstStyle/>
          <a:p>
            <a:r>
              <a:rPr lang="en-GB" sz="3300" dirty="0" smtClean="0"/>
              <a:t>Network Analysis: AON </a:t>
            </a:r>
            <a:endParaRPr lang="en-GB" sz="3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79C7D-17B2-4831-A721-21F478E58110}" type="slidenum">
              <a:rPr lang="en-GB" smtClean="0"/>
              <a:t>9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2955" y="1133103"/>
            <a:ext cx="81343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9194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120"/>
    </mc:Choice>
    <mc:Fallback xmlns="">
      <p:transition spd="slow" advTm="5312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1423</TotalTime>
  <Words>81</Words>
  <Application>Microsoft Office PowerPoint</Application>
  <PresentationFormat>Custom</PresentationFormat>
  <Paragraphs>29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Urban</vt:lpstr>
      <vt:lpstr>Engineering Management</vt:lpstr>
      <vt:lpstr>Network Analysis: AON </vt:lpstr>
      <vt:lpstr>Network Analysis: AON </vt:lpstr>
      <vt:lpstr>Network Analysis: AON </vt:lpstr>
      <vt:lpstr>Network Analysis: AON </vt:lpstr>
      <vt:lpstr>Network Analysis: AON </vt:lpstr>
      <vt:lpstr>Network Analysis: AON </vt:lpstr>
      <vt:lpstr>Network Analysis: AON </vt:lpstr>
      <vt:lpstr>Network Analysis: AON </vt:lpstr>
    </vt:vector>
  </TitlesOfParts>
  <Company>University of Birmingham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Abeer Jameel</dc:creator>
  <cp:lastModifiedBy>Abeer Jameel</cp:lastModifiedBy>
  <cp:revision>97</cp:revision>
  <dcterms:created xsi:type="dcterms:W3CDTF">2020-03-12T09:30:18Z</dcterms:created>
  <dcterms:modified xsi:type="dcterms:W3CDTF">2020-03-19T14:07:34Z</dcterms:modified>
</cp:coreProperties>
</file>