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59" r:id="rId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64AF13-0624-46F2-B15B-5687AB3EDD35}" type="datetimeFigureOut">
              <a:rPr lang="ar-IQ" smtClean="0"/>
              <a:pPr/>
              <a:t>13/07/1441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E828DC-0F47-4333-9FCA-56A3BD14F8E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370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3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6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64AF13-0624-46F2-B15B-5687AB3EDD35}" type="datetimeFigureOut">
              <a:rPr lang="ar-IQ" smtClean="0"/>
              <a:pPr/>
              <a:t>13/07/1441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E828DC-0F47-4333-9FCA-56A3BD14F8E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3760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173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white"/>
                </a:solidFill>
              </a:rPr>
              <a:pPr/>
              <a:t>13/07/1441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60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white"/>
                </a:solidFill>
              </a:rPr>
              <a:pPr/>
              <a:t>13/07/1441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287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99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white"/>
                </a:solidFill>
              </a:rPr>
              <a:pPr/>
              <a:t>13/07/1441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146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98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4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8414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64AF13-0624-46F2-B15B-5687AB3EDD35}" type="datetimeFigureOut">
              <a:rPr lang="ar-IQ" smtClean="0">
                <a:solidFill>
                  <a:prstClr val="white"/>
                </a:solidFill>
              </a:rPr>
              <a:pPr/>
              <a:t>13/07/1441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E828DC-0F47-4333-9FCA-56A3BD14F8EE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65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4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4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white"/>
                </a:solidFill>
              </a:rPr>
              <a:pPr/>
              <a:t>13/07/1441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26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white"/>
                </a:solidFill>
              </a:rPr>
              <a:pPr/>
              <a:t>13/07/1441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9952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71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white"/>
                </a:solidFill>
              </a:rPr>
              <a:pPr/>
              <a:t>13/07/1441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1976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1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2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64AF13-0624-46F2-B15B-5687AB3EDD35}" type="datetimeFigureOut">
              <a:rPr lang="ar-IQ" smtClean="0">
                <a:solidFill>
                  <a:prstClr val="white"/>
                </a:solidFill>
              </a:rPr>
              <a:pPr/>
              <a:t>13/07/1441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E828DC-0F47-4333-9FCA-56A3BD14F8EE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84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64AF13-0624-46F2-B15B-5687AB3EDD35}" type="datetimeFigureOut">
              <a:rPr lang="ar-IQ" smtClean="0">
                <a:solidFill>
                  <a:prstClr val="black"/>
                </a:solidFill>
              </a:rPr>
              <a:pPr/>
              <a:t>13/07/1441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E828DC-0F47-4333-9FCA-56A3BD14F8EE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8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400" dirty="0" smtClean="0">
                <a:cs typeface="+mj-cs"/>
              </a:rPr>
              <a:t>Example: Drive the IDF curve from data below and find intensity for duration  6 sec., and frequency  5  yrs.?</a:t>
            </a:r>
            <a:endParaRPr lang="en-US" sz="2400" dirty="0">
              <a:cs typeface="+mj-cs"/>
            </a:endParaRPr>
          </a:p>
          <a:p>
            <a:pPr marL="0" indent="0" algn="l" rtl="0">
              <a:buNone/>
            </a:pPr>
            <a:endParaRPr lang="en-US" sz="2400" dirty="0" smtClean="0">
              <a:cs typeface="+mj-cs"/>
            </a:endParaRPr>
          </a:p>
          <a:p>
            <a:pPr marL="0" indent="0" algn="l" rtl="0">
              <a:buNone/>
            </a:pPr>
            <a:endParaRPr lang="en-US" sz="2400" dirty="0">
              <a:cs typeface="+mj-cs"/>
            </a:endParaRPr>
          </a:p>
          <a:p>
            <a:pPr marL="0" indent="0" algn="l" rtl="0">
              <a:buNone/>
            </a:pPr>
            <a:endParaRPr lang="ar-IQ" sz="2400" dirty="0" smtClean="0">
              <a:cs typeface="+mj-cs"/>
            </a:endParaRPr>
          </a:p>
          <a:p>
            <a:pPr marL="0" indent="0" algn="l" rtl="0">
              <a:buNone/>
            </a:pPr>
            <a:r>
              <a:rPr lang="ar-IQ" sz="2400" dirty="0" smtClean="0">
                <a:cs typeface="+mj-cs"/>
              </a:rPr>
              <a:t>نرسم العلاقة بين المعطيات فاذا كانت العلاقة طردية يعني ان المعطى عمق وليس شدة</a:t>
            </a:r>
          </a:p>
          <a:p>
            <a:pPr marL="0" indent="0" algn="l" rtl="0">
              <a:buNone/>
            </a:pPr>
            <a:endParaRPr lang="ar-IQ" sz="2400" dirty="0">
              <a:cs typeface="+mj-cs"/>
            </a:endParaRPr>
          </a:p>
          <a:p>
            <a:pPr marL="0" indent="0" algn="l" rtl="0">
              <a:buNone/>
            </a:pPr>
            <a:endParaRPr lang="ar-IQ" sz="2400" dirty="0" smtClean="0">
              <a:cs typeface="+mj-cs"/>
            </a:endParaRPr>
          </a:p>
          <a:p>
            <a:pPr marL="0" indent="0" algn="l" rtl="0">
              <a:buNone/>
            </a:pPr>
            <a:endParaRPr lang="ar-IQ" sz="2400" dirty="0">
              <a:cs typeface="+mj-cs"/>
            </a:endParaRPr>
          </a:p>
          <a:p>
            <a:pPr marL="0" indent="0" algn="l" rtl="0">
              <a:buNone/>
            </a:pPr>
            <a:endParaRPr lang="ar-IQ" sz="2400" dirty="0" smtClean="0">
              <a:cs typeface="+mj-cs"/>
            </a:endParaRPr>
          </a:p>
          <a:p>
            <a:pPr marL="0" indent="0" algn="l" rtl="0">
              <a:buNone/>
            </a:pPr>
            <a:endParaRPr lang="ar-IQ" sz="2400" dirty="0">
              <a:cs typeface="+mj-cs"/>
            </a:endParaRPr>
          </a:p>
          <a:p>
            <a:pPr marL="0" indent="0" algn="l" rtl="0">
              <a:buNone/>
            </a:pPr>
            <a:endParaRPr lang="ar-IQ" sz="2400" dirty="0" smtClean="0">
              <a:cs typeface="+mj-cs"/>
            </a:endParaRPr>
          </a:p>
          <a:p>
            <a:pPr marL="0" indent="0" algn="l" rtl="0">
              <a:buNone/>
            </a:pPr>
            <a:r>
              <a:rPr lang="ar-IQ" sz="2400" dirty="0" smtClean="0">
                <a:cs typeface="+mj-cs"/>
              </a:rPr>
              <a:t>نحول العمق الى شدة بعد ان نقسم العمق على الزمن ونرنب الجدول الجديد</a:t>
            </a:r>
          </a:p>
          <a:p>
            <a:pPr marL="0" indent="0" algn="l" rtl="0">
              <a:buNone/>
            </a:pPr>
            <a:r>
              <a:rPr lang="ar-IQ" sz="2400" dirty="0" smtClean="0">
                <a:cs typeface="+mj-cs"/>
              </a:rPr>
              <a:t> </a:t>
            </a:r>
            <a:endParaRPr lang="en-US" sz="2400" dirty="0" smtClean="0">
              <a:cs typeface="+mj-cs"/>
            </a:endParaRPr>
          </a:p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435921"/>
              </p:ext>
            </p:extLst>
          </p:nvPr>
        </p:nvGraphicFramePr>
        <p:xfrm>
          <a:off x="1763688" y="1329974"/>
          <a:ext cx="519938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890"/>
                <a:gridCol w="1405890"/>
                <a:gridCol w="1405890"/>
                <a:gridCol w="981710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T(yr.)   t(sec)           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0.4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0.82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1.03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0.56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0.9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1.21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ar-IQ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0.67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0.98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200" dirty="0">
                          <a:effectLst/>
                        </a:rPr>
                        <a:t>1.35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40" y="12687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09750" algn="l"/>
              </a:tabLst>
            </a:pPr>
            <a:endParaRPr lang="ar-IQ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88027"/>
            <a:ext cx="44767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معلومات مطرية ٣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r>
              <a:rPr lang="ar-IQ" dirty="0" smtClean="0"/>
              <a:t>نرسم العلاقة الجديدة فتكون عكسية , وبعدها نستخرج الشدة عند زمن 6 ثواني وتردد 5 سنوات </a:t>
            </a:r>
          </a:p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41052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47" y="1340768"/>
            <a:ext cx="521176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معلومات مطرية ٤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3510" y="160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</Words>
  <Application>Microsoft Office PowerPoint</Application>
  <PresentationFormat>On-screen Show (4:3)</PresentationFormat>
  <Paragraphs>33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Concourse</vt:lpstr>
      <vt:lpstr>1_Concourse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AL-RA'Y</dc:creator>
  <cp:lastModifiedBy>AL-RA'Y</cp:lastModifiedBy>
  <cp:revision>2</cp:revision>
  <dcterms:created xsi:type="dcterms:W3CDTF">2020-03-07T07:51:15Z</dcterms:created>
  <dcterms:modified xsi:type="dcterms:W3CDTF">2020-03-07T07:54:59Z</dcterms:modified>
</cp:coreProperties>
</file>