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3-13T12:15:39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17016 2034,'0'0,"0"25,0-25,0 25,0-25,0 49,0-49,0 25,-24-25,24 50,0-50</inkml:trace>
  <inkml:trace contextRef="#ctx0" brushRef="#br0" timeOffset="1134.0646">16892 2133,'0'0,"0"0,25 0,-25 0,25 0,0 0,-25 0,25 0,-25 0,24 0,1 0,-25 0,25 0,-25 0,25 0,-25 0,0 0</inkml:trace>
  <inkml:trace contextRef="#ctx0" brushRef="#br0" timeOffset="5922.3386">22325 2158,'0'0,"0"0,0 25,-25-25,25 25,-25-25,25 0,-25 24,25-24,0 25,-25-25,1 75,24-75,-25 49,0-24,25-25,0 0</inkml:trace>
  <inkml:trace contextRef="#ctx0" brushRef="#br0" timeOffset="6814.3898">22101 2208,'0'0,"0"0,25 0,0 24,0-24,-25 0,49 25,-49 0,50-25,-50 25,50 0,-50-25,24 24,-24-24,25 0,-25 25</inkml:trace>
  <inkml:trace contextRef="#ctx0" brushRef="#br0" timeOffset="9754.5577">16768 6226,'0'0,"0"25,0 49,0-74,-24 75,24-51,-25-24</inkml:trace>
  <inkml:trace contextRef="#ctx0" brushRef="#br0" timeOffset="10688.6114">16619 6300,'0'0,"0"0,0 0,25 25,-25-25,25 25,0-25,-25 0,25 25,-25-25,49 25,-49-1,25-24,-25 0,25 0,-25 25,25-25,-25 0,0 0</inkml:trace>
  <inkml:trace contextRef="#ctx0" brushRef="#br0" timeOffset="13357.7641">22250 6524,'0'0,"0"0,-25 24,1 1,24 25,-25-25,0-1,25-24,0 0,-25 25</inkml:trace>
  <inkml:trace contextRef="#ctx0" brushRef="#br0" timeOffset="14370.822">22077 6548,'24'0,"-24"0,0 0,25 50,-25-50,25 0,0 25,-25-25,25 25,-25-1,24-24,-24 25,25-25,0 0,-25 25,25-25,-25 0,0 25,25-25</inkml:trace>
  <inkml:trace contextRef="#ctx0" brushRef="#br0" timeOffset="16649.9524">19546 4142,'0'25,"0"0,0-25,0 25,-24-25,24 49,0-49,0 25,-50 0,50 0,0-25,0 0</inkml:trace>
  <inkml:trace contextRef="#ctx0" brushRef="#br0" timeOffset="17863.0217">19447 4192,'0'25,"25"-25,-25 0,25 25,0-25,-25 24,24-24,-24 0,0 0,0 25,25-25,-25 25,25-25,-25 25,25-25</inkml:trace>
  <inkml:trace contextRef="#ctx0" brushRef="#br0" timeOffset="22831.3059">11435 1811,'0'0,"0"25,0-25,0 0,-24 24,24 1,0 0,0-25,0 25,-50 24,50-49,0 0,0 0</inkml:trace>
  <inkml:trace contextRef="#ctx0" brushRef="#br0" timeOffset="23885.3662">11311 1885,'0'0,"0"0,25 0,-25 0,25 0,0 0,-25 0,0 25,25-25,-25 25,0-25,24 0,1 0,-25 0,0 25,0-25,0 24</inkml:trace>
  <inkml:trace contextRef="#ctx0" brushRef="#br0" timeOffset="26615.5224">6574 1910,'0'0,"0"0,-25 50,25-50,0 24,-25 1,25 25,0-50,0 0,0 0,0 0,0-25</inkml:trace>
  <inkml:trace contextRef="#ctx0" brushRef="#br0" timeOffset="27466.571">6499 1910,'0'0,"0"0,0 0,0 25,25-25,0 0,-25 25,25-1,-25-24,24 0,1 25,0-25,-25 0,0 25,0-25</inkml:trace>
  <inkml:trace contextRef="#ctx0" brushRef="#br0" timeOffset="29362.6794">11361 6325,'0'25,"0"-25,-25 50,0-26,0 26,25-25,-24 0,24-25,0 0,-25 0</inkml:trace>
  <inkml:trace contextRef="#ctx0" brushRef="#br0" timeOffset="30315.734">11212 6400,'0'24,"25"-24,0 0,-25 25,24 0,-24-25,25 0,-25 25,25-25,0 25,-25-1,25-24,-25 0,0 0</inkml:trace>
  <inkml:trace contextRef="#ctx0" brushRef="#br0" timeOffset="32484.8581">6648 6424,'0'25,"-25"0,0 99,1-124,24 0,-25 0</inkml:trace>
  <inkml:trace contextRef="#ctx0" brushRef="#br0" timeOffset="33295.9045">6499 6524,'0'0,"0"0,25 0,-25 24,25-24,0 25,-25-25,24 25,-24-25,25 0,-25 0,25 0,-25 0,25 0,-25 0</inkml:trace>
  <inkml:trace contextRef="#ctx0" brushRef="#br0" timeOffset="34760.9883">9029 4192,'0'25,"0"0,-25-25,25 24,0-24,-24 0,24 25,0-25,-50 50</inkml:trace>
  <inkml:trace contextRef="#ctx0" brushRef="#br0" timeOffset="35533.0323">8955 4266,'25'0,"-1"0,-24 0,25 0,0 25,-25 0,25-25,-25 0,25 0,-25 25,0-25,0 0,0-50</inkml:trace>
  <inkml:trace contextRef="#ctx0" brushRef="#br0" timeOffset="37740.1587">22895 2108,'0'25,"0"0,0-25,0 25,0 0,0-1,25-24,-25 25,0-25,0 0,0 25,0 0,25 0,-25-25,0 24,0 1,0-25,0 0,0-25</inkml:trace>
  <inkml:trace contextRef="#ctx0" brushRef="#br0" timeOffset="40348.3078">23069 6697,'-25'0,"25"0,-25 0,0 0,0 0,-24 0,49 0,-25 0,25 0,-25 0,0 0,25 0,0-25,-24 1,24-1,0 25,0-25,0 0,0 0,24 25,1-49,-25 24,25 0,-25 25,0 0,25 0,0 0,-25 0,24 0,-24 0,25 0,0 0,-25 0,25 0,-25 0,0 25,25-25,-25 0,0 0,0 25,25-25,-1 25,-24-25,25 24,-25 1,0 0,0 0,0-25,0 25,0-1,0 1,0 0,0 0,-25 24,1-24,24-25,0 25,-50 25,50-25,-25-1,0 26,0-50,1 25,-1-25,25 0,0 0,25 0,-1 0,1 0,-25 0,25 0,0 0,-25 0,25 0,-25 0,25 0,-1 0,1 0,0 0,-25 0,25 0,0 0,-25 0,24 0,-24 0</inkml:trace>
  <inkml:trace contextRef="#ctx0" brushRef="#br0" timeOffset="43598.4934">16049 6672,'0'0,"50"-24,-50 24,24-25,-24 25,50 0,-50 0,25 0,-25 0,25 0,-25 0,24 0,1 0,-25 0,0 0,0 0,0 0,0 25,0-25,0 24,-25 26,25-50,0 0,-24 25,24 0,0-1,0 1,0-25,-25 50,0-50,25 0,-25 0,25 0,0 0,0 0,0 0,25 0,-25 0,25 0,0 0,-25 0,24 0,1 0,0 0,-25 0,25 0,-25 0,25 0,-25 0,24 0,-24 0,0 0,0 0,25 0,-25 25,0-25,25 25,-25-1,0-24,25 0,-25 25,0-25,0 25,0 25,0-26,0 1,0-25,-25 50,25-50,-25 0,0 0,1 0,-1 0,0 0,25 0,-25 0,0 0,25 0,0 0,25 0,0-75,0 75</inkml:trace>
  <inkml:trace contextRef="#ctx0" brushRef="#br0" timeOffset="43911.5116">16347 7069,'-124'-521,"-75"125,-24-820,24 26,51 123,123 620,0 100,25 149,0 173</inkml:trace>
  <inkml:trace contextRef="#ctx0" brushRef="#br0" timeOffset="50219.8725">16421 2108,'0'0,"0"0,0 50,0-25,0-25,0 49,0-49,0 25,0-25,0 0,0 0,0 25,25-25,0 0,-25 0,24 0,-24 0,25 0,-25 25,0-25,25 0,0 0,-25 0,25 0,-25 0,24 0,1 0</inkml:trace>
  <inkml:trace contextRef="#ctx0" brushRef="#br0" timeOffset="51463.9436">16570 2183,'0'25,"0"-25,0 24,0 1,-25 0,25 0,0 0,0-25,0 24,0-24,0 50,0-50,0 0</inkml:trace>
  <inkml:trace contextRef="#ctx0" brushRef="#br0" timeOffset="54062.0922">19174 4539,'0'0,"0"0,-24 0,-26 0,25 0,0 0,25 0,-24 0,24 0,0 0,-25 25,25 0,0-25,0 25,0-25,0 24,0 1,0-25,0 25,25-25,-25 0,0 0,24 0,-24 0,25 0,0 0,-25 0,25 0,-25 0,25 0,-1 0,-24 0,0 0,0 0,0 0,25 25,-25-25,0 25,0-1,0 1,0-25,0 25</inkml:trace>
  <inkml:trace contextRef="#ctx0" brushRef="#br0" timeOffset="57011.2608">19199 4762,'0'0,"0"0,0 0,0 0,0 0,0 25,0-25,25 25,-25 0,0-25,0 25,0-25,0 25,0-1,0 1,0-25,0 25,0-25,0 0,-25 25,25-25,-49 0,49 0,0 0,0 0,-25 0,25-25,0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3-13T12:19:31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11411 1935,'0'0,"-25"0,0 0,-25 0,1 0,-26 0,1 0,-1 0,-24 0,25 0,-1 0,1 0,0 0,-1 0,1 0,-1 0,26 0,-1 0,25 0,-24 0,24 0,0 0,0 0,25 0,-49 0,49 0,-25 0,-25 0,25 0,1 0,-1 0,25-25,-50 25,50 0,-25 0,25 0,-24 0,-1 0,25 0,0-25,0 25,-75 0,1 0,24 0,1 0,-26 0,1 0,24 0,26 0,-1 0,-25 0,50 0,-25 0,0 0,1 0,-26 0,25 0,0 0,1 0,24 0,-25 0,0 0,0 0,0 0,1 0,-26 0,0 0,26 0,-1 0,0 0,0 0,25 0,-25 0,25 25,-24-25,-150 0,-49-50,-1 50,-24-24,100 24,24 0,-25 24,74 1,1-25,0 0,24 0,25 0,-25 0,1 0,-1 0,25 0,1 0,24 0,-25 0,25 0,-25 0,0 0,25 25,0-25,-25 0,25 0,-24 0,24 0,-25 0,25 25,-25-25,25 0,-25 25,0-25,1 0,24 24,0-24,-25 0,25 0,-25 0,0 0,25 0,-25 0,25 0,0 25,-24-25,24 0</inkml:trace>
  <inkml:trace contextRef="#ctx0" brushRef="#br0" timeOffset="8701.4977">11411 1910,'0'0,"0"0,0 25,-25-25,0 25,25 24,-50-24,25 25,1-26,-1 1,25 0,-25-25,0 25,25-25,-25 0,1 25,-1-25,25 24,-25-24,0 25,0 0,25 0,-24 0,24-25,-50 49,50-49,-25 50,0-50,1 25,-1-25,25 24,-25 1,25-25,-25 25,25-25,0 25,0-25,-25 0,25 25,-24-1,24-24,-50 50,25-50,0 50,-24-50,24 25,-25-1,50-24,-49 25,49 0,-25-25,0 50,-24-26,49 1,-25 0,0 0,0-25,0 25,25-25,-25 0,1 0,24 24,-25-24,25 25,-25-25,0 25,25 0,-25 0,1 24,24-24,0 25,-25-50,0 24,25 1,-25 0,25 0,-49 0,24-25,0 49,0-49,25 25,-25-25,25 0,0 0,-49 50,-26 24,26 75,24-99,-25-1,26-49,-1 25,0-25,0 0,0 25,25-25,-24 0,-1 25,25-25,-25 24,0-24,0 25,1-25,-1 0,25 25,-25-25,25 0,-25 0,25 25,0-25,-25 0,0 0,25 25,0-1,0-24,-24 25,24-25,0 25,-25 25,0-26,25 1,-25-25,25 25,-25 0,25-25,-24 0,24 25,0-25,-25 0,25 0,0 0,-25 0,25 0</inkml:trace>
  <inkml:trace contextRef="#ctx0" brushRef="#br0" timeOffset="10664.61">11807 1761,'0'0,"0"25,0-25,0 25,25 0,-25-1,0 26,0-50,0 25,0 0,0-1,0-24,0 0,0 25,25-25,-25 0,0 25,0-25</inkml:trace>
  <inkml:trace contextRef="#ctx0" brushRef="#br0" timeOffset="18273.0452">5532 1563,'0'24,"0"-24,0 25,0-25,25 0,-25 25,0-25,0 25,0 0,0-25,0 25,0-25,0 24,0-24,24 0,-24 25,0 0,0-25,25 0,-25 0,25 0,-25 0,50 0,-26 0,1 0,25 0,-50 0,25 0,-25 0,24 0,1 0,-25 0,25 0,-25 0,25 0,-25 0,25 0</inkml:trace>
  <inkml:trace contextRef="#ctx0" brushRef="#br0" timeOffset="19264.1018">5780 1612,'0'25,"0"0,0 0,0 0,0 24,0-49,0 25,-25 0,25-25,0 25,0-1,0 1,0 0,0-25,0 25,0 0,0-25,0 0</inkml:trace>
  <inkml:trace contextRef="#ctx0" brushRef="#br0" timeOffset="22398.2811">8335 4217,'-25'0,"25"0,-25 0,-49 25,49-1,0-24,-25 0,50 0,-24 0,24 25,0 0,-25-25,25 0,0 25,0 0,0-1,0-24,0 25,0-25,0 50,25-50,-25 0,0 0,0-25,24 25,-24 0,25 0,0 0,-25-25,25 25,-25 0,50 0,-50 0,24 0,-24 0,50 0,-50 0,25 0,-25 0,0 0,0 0,25 0,-25 25,0 0,0-25,0 25,0-25,0 24,0 1,0-25,0 25,0 0,0 0,-25-1,0-24,25 0,-25 0,25 0,-25 0,1 0,-1 0,25 0</inkml:trace>
  <inkml:trace contextRef="#ctx0" brushRef="#br0" timeOffset="27372.5656">23614 17562</inkml:trace>
  <inkml:trace contextRef="#ctx0" brushRef="#br0" timeOffset="28263.6166">23614 17562,'0'0</inkml:trace>
  <inkml:trace contextRef="#ctx0" brushRef="#br0" timeOffset="40976.3437">22573 9525,'0'0,"0"0,0 25,0-25,0 25,0-1,0 1,0 25,0-25,0-1,0 1,0-25,0 25,0 0,0 0,0-25,0 24,0 1,0 50,0-75,0 24,0 26,24-25,-24 0,0-25,0 25,0-25,0 24,0 1,0-25,0 25,0 0,0 0,0-1,0-24,0 50,0-25,25-25,-25 25,0-1,0-24,0 25,0-25,0 25,0 0,25 0,-25-25,0 49,0-49,0 25,0-25,25 50,-25-50,0 24,0-24,0 25,-25 0,25 25,0-26,0 1,0 50,-25-51,25 26,0-25,0 0,0-1,0 1,0-25,0 25,0 0,0 0,0-1,-25 26,25-25,0 0,0 0,0-1,0 1,0 0,0-25,0 25,0 0,0-25,0 24,0-24,0 25,0-25,0 50,0-50,0 49,0-49,0 25,0 0,0 0,0 0,0-25,0 24,0 1,0-25,0 25,0-25,-24 74,24 1,0-1,0-24,0 24,0 25,0 1,0-51,0 1,0-25,0 0,0-1,0 1,0-25,0 25,0 0,0-25,0 49,0-24,0 0,0 0,0-25,0 25,0-1,0-24,0 25,24-25,-24 25,0 0,0-25,0 25,0-25,0 24,0 51,0-50,0-1,0 26,0-25,0 0,0-1,0-24,0 25,0-25,0 75,0-51,0 26,0-25,0 0,0 24,0 1,0-50,0 50,0-50,0 49,0-49,0 25,0 0,0 0,0-25,0 24,0-24,0 25,0-25,0 25,0 0,0-25,0 25,0-25,0 24,0-24,0 25,0 0,0-25,0 25,0 24,0-49,0 25,0 0,0-25,0 25,0 0,0-1,0-24,0 0,0 0</inkml:trace>
  <inkml:trace contextRef="#ctx0" brushRef="#br0" timeOffset="44520.5464">22597 13915,'-24'0,"-1"0,0 0,0 0,0 0,-24 25,-1-25,1 25,-26 0,26-25,-1 0,-24 0,-1 0,1 25,-1-25,26 0,-26 0,26 0,-1 0,25 0,-24 0,24 0,0 0,-25 0,26 0,-1 0,-25 0,25 0,25 0,-24 24,-1-24,0 0,25 0,-50 0,50 0,-24 0,-1 0,0 0,-25 0,50 0,-24 0,24 0,-50 0,50 0,-25 0,0 0,1 0,24 0,-25 0,0 0,0 0,-25 0,50 0,-24 0,24 0,-25 0,25 0,-25 0,0 0,25 0,-74 0,-25 0,-50 25,74 0,1 0,24 0,1-25,-26 0,26 0,-26 0,1 0,24 0,1 0,-26-25,26 25,-26 0,26 0,-1 0,0 0,26 0,-1 0,-25 0,50 0,-25 0,-24 0,24 0,0 0,-24 0,24 0,0 0,-25 0,50 0,-24 0,-1 0,0 0,0 0,0 0,1 0,-1 0,0 0,0 0,-25 0,50 0,-49 0,24 0,0 0,25-25,0 25,0-25,0 0,0 25,-25 0,-49 0,49 0,-24 0,24 0,0 0,0 0,0 0,-24 0,-1 0,1 0,24 0,-25 0,25 0,1 0,-1 0,25 0,-25 0,0 0,0 0,-24 0,24 0,0 0,-24 0,24 0,0-24,0 24,0 0,1 0,-1 0,0 0,-25 0,25 0,1-25,-26 25,25 0,0 0,25 0,-24 0,-1 0,0 0,0 0,0 0,1 0,-26 0,50-25,-25 25,25 0,-25 0,25 0,-24 0,48 0</inkml:trace>
  <inkml:trace contextRef="#ctx0" brushRef="#br0" timeOffset="139456.9765">11485 1935,'0'0,"0"0,0 25,0-1,0 1,0 25,0 49,0-74,0 0,0 24,0 26,0-1,0 0,0-24,0-25,0 0,0-25,0 24,0 1,0-25,0 25,0 0,0 25,0-50,0 49,0-24,0 0,0 0,0-25,0 24,0 1,0-25,0 25,0-25,0 25,0-25,0 49,0-24,0 25,0-1,0-49,0 25,0-25,0 0,25 25,-25-25,0 25,0 0,0-25,0 99,0-25,0 1,-25-51,25 51,0-50,0-1,0 1,0 0,0 0,0 0,0 0,0-25,0 24,0 1,0 0,0-25,0 50,0-26,0 1,0 25,0-50,0 49,0-24,0 25,0-25,0-1,0-24,0 25,0-25,0 25,0 0,0 24,0-24,-25 25,25-25,0 24,0-49,0 25,0-25,0 0,0 0,0 0,0 99,0-24,0-1,0 0,0 26,0-1,0-25,0-49,0 0,0 0,0 0,0 24,0 1,0-25,0-1,0 51,0-1,0-49,0-25,0 50,0-50,0 24,0-24,0 25,0 0,0 25,0-50,0 49,0-24,-25 49,25-49,0 0,0 0,0 0,0-25,0 25,0-1,-24 1,24 25,0-50,0 25,0-25,0 24,0 1,-25 0,25 0,0 0,0-1,0 1,0-25,0 50,0-25,-25-25,25 24,0-24,0 25,0 0,0-25,0 25,0 0,0-25,0 0</inkml:trace>
  <inkml:trace contextRef="#ctx0" brushRef="#br0" timeOffset="143800.2249">22523 9550,'-25'0,"25"0,-49 0,24 0,0 0,-25 0,-24 0,24 0,1 0,-26 0,26 25,-26-25,1 0,-25 0,24 24,1-24,-25 25,49-25,0 0,-24 0,0 0,24 0,0 0,1 0,-1 0,25 0,-24 0,-1 0,1 25,-51-25,51 0,-1 0,25 0,-24 0,24 0,0 0,-25-25,50 25,-24 0,-26 0,50 0,-25 0,0 0,25 0,0-25,0 25,-124 0,50 0,-25 0,0 0,-25 0,74 0,0 0,1 0,-1 0,-24 0,49 0,-50 0,51 0,-51 0,50-24,1 24,-26 0,0 0,1 24,-1-24,-24 0,24 25,25 0,-24-25,-26 0,51 0,-26 0,25 0,-49 0,24 0,-24 0,24 0,-24 0,-1 0,26 25,-1-25,25 0,0 0,-24 0,24 0,0 0,-24 0,24 25,-25-25,1 24,24-24,-25 0,25 0,-24 0,-75 0,24-24,26 24,-25-25,74 25,0 0,-24 0,49 0,-25-25,-25 25,25 0,1 0,-1 0,0 0,0 0,0 0,1 0,24 0,-25 0,25 0,-25 0,0 0,25 0,0 0</inkml:trace>
  <inkml:trace contextRef="#ctx0" brushRef="#br0" timeOffset="146415.3743">17041 9649,'0'0,"0"0,0 50,0-26,0 1,0 25,0-1,0 26,0 24,0-24,0-26,0 1,0 49,0-25,0 1,0-26,0-24,0 0,25-25,-25 50,0-26,0-24,0 50,0-50,0 50,0-50,0 24,0 26,0-50,0 25,0 0,0-1,0-24,0 25,0-25,0 25,0 0,0-25,0 49,25 1,0 24,-25-24,0-25,24 25,-24-50,0 24,0-24,0 25,0-25,0 50,0-1,0 51,0 48,0-48,0-51,0 1,0-25,0-1,0 26,0 24,0 1,0-1,0-24,0-25,0 24,0-24,0 0,0 0,0 0,0 49,0 0,25 1,-25-1,0-24,0-25,25 24,-25-49,0 25,0 0,0 0,0-25,0 0,0 0,0 74,0 0,0-24,0 24,0 1,0-1,0-24,0-25,0 0,0-1,0 1,0 25,0-50,0 25,0-25,0 49,0-49,0 25,0-25,0 25,0 0,0 24,0 1,0-25,0-1,0 26,25-50,-25 0,0 25,0-25,0 25,0-1,0-24,25 0,-25 25,0-25,0 25,24 0,-24-25,0 0,0 0,0-25</inkml:trace>
  <inkml:trace contextRef="#ctx0" brushRef="#br0" timeOffset="151367.6577">22548 9649,'0'0,"-25"25,0 24,0-24,-24 0,24 49,-25-49,1 25,-1-25,25 24,-24 1,24 0,-25-1,1-24,24 0,-25 0,25-25,-24 24,-1 1,25 0,-24-25,-1 25,25 24,1-24,-26 0,25 25,0-26,-24 26,24-25,-25 24,50-49,-24 25,-1-25,25 0,-25 25,0 0,0-25,25 25,0-25,0 24,0 1,-74 0,-75 49,50 26,0-1,24-25,1 1,49-50,-49 24,49-24,0-25,-25 25,50 0,-24-25,24 24,-50-24,25 75,0-26,-24 1,24 0,-25 24,50-74,-24 25,-1 0,0-25,0 24,-24 1,-1 0,25 0,-24 24,24 1,-25 0,50-50,0 24,0-24,-174 124,-98 50,48-75,51 1,74-76,-1 26,-24 0,75-1,-26 1,26-1,-1 1,0-50,26 25,-1-25,0 0,25 25,-25-25,25 49,-25-49,25 25,-24 0,-1 0,25-25,0 24,-25-24,25 0,0 25,-25-25,0 25,25 0,-24 0,24-1,-25 1,0 0,0 0,0-25,1 0,24 0,-25 0,0 0,25 25,0 0,0-25,-99 24,49 26,25-25,-24 24,24-24,0-25,25 0,-49 50,49-50,0 25,-25-25,25 24,-25-24,25 25,-25-25,25 0,-25 25,25-25,-25 25,1-25,24 25,-25-25,0 24,0-24,25 25,-25-25,25 25,-24-25,-1 25,25-25,-25 25,25-1,0-24,-25 25,25-25,-25 25,1 0,24 0,-25-25,25 0</inkml:trace>
  <inkml:trace contextRef="#ctx0" brushRef="#br0" timeOffset="156221.9353">17091 9699,'25'0,"-1"0,1 24,0 1,25 25,-1-1,1 1,49 0,-25 24,1-24,-1-1,1 26,-50 24,49-49,-49 24,24-49,-24 0,0-1,49 1,-49 0,0-25,49 0,-24 50,-25-50,49 24,-24-24,-25 50,24-25,-24-25,0 25,0-1,-1-24,1 25,0 0,0-25,-25 25,25-25,-1 0,-24 25,0-25,25 0,-25 24,50-24,-1 25,-24 0,0 0,0 0,0-1,0 1,-1 0,-24-25,25 25,-25-25,124 74,0-24,-49 0,-1-26,-49 1,0-25,24 50,1-1,24 26,-24-1,24 1,1-1,-26-49,26 24,-50-49,24 25,-24-25,-25 0,25 25,0-25,24 0,1 0,-1 0,1 25,24 0,-49-1,0 26,25-25,-26 24,1-24,0 0,0 25,24-26,1 26,-25-25,49 0,-49 0,-25-25,25 24,0-24,-25 0,99 25,50 50,0 24,49 50,-49-50,-25 25,-50-75,-24-24,-25 0,-1-25,-24 0,0 25,0 0,25-25,0 24,0-24,0 0,-1 25,1 0,0-25,-25 25,25 0,-25-25,0 0,25 24,0 1,-25 0,24 0,1 0,0 24,0-49,-25 25,49 0,-49 0,25-25,-25 25,0-1,25-24,-25 25,25-25,0 25,-25 0,0-25,0 25,0-25,24 0,-24 24,0 1,0 0,25-25,0 50,-25-50,0 24,0-24,25 25,-25-25,0 25,25 0,-1-25,1 25,-25-25,25 0,0 0,-25 24,25-24,-25 0,24 25,1-25,-25 0,0 25,0-25,25 0,-25 25,0-25</inkml:trace>
  <inkml:trace contextRef="#ctx0" brushRef="#br0" timeOffset="161106.2148">11907 9401,'0'0,"-25"0,-50 0,1 0,-25-25,-75 25,0-25,1 1,-50-1,99 0,-25 25,-50 0,50 0,-24 0,-26 0,26 0,74 0,-50 0,74 0,1 0,49 0,0 0,-24 0,24 0,0 0,-25 0,1 0,-1 0,25 0,-24 0,49 0,-25 0,0 0,0 0,25 0,-24-25,24 25,0 0,-124-49,-149-1,25 0,-25 50,0-24,99 24,26 0,24 0,49 0,1 0,-1 24,50-24,-49 0,24 0,-24 0,0 0,24 0,0 0,26 0,-26 0,0 0,26 0,-1 0,-25 25,25-25,1 25,-1-25,0 25,0 0,0-25,25 24,-24-24,24 25,0-25,-25 0,25 0,-25 0,0 0,25 0,-25 0,25 0,-25 0,1 0,24 0,-25 0,25 0,-25 0,25 0,0 0</inkml:trace>
  <inkml:trace contextRef="#ctx0" brushRef="#br0" timeOffset="164549.4117">11907 9451,'0'49,"-25"-24,25 74,-25-49,25 49,-25-74,25 24,0 1,0 49,0 25,0-24,0-51,0 1,0 24,0 1,0-1,0 0,0-24,0-25,0 0,0 24,0 1,0 24,0-24,0-25,0 49,0-74,0 25,0 24,0-49,0 50,0 0,0 49,0-25,0-24,0 0,0-1,0-49,0 25,-25 0,25 0,0-25,0 24,-24-24,24 25,0 74,0 75,0-100,0 1,0-1,0 26,0 24,0-50,0 0,0-49,0 0,0 25,0-50,0 24,0 26,0-50,0 50,0-26,0-24,0 25,0 0,0 0,0 0,0-1,0 26,0-50,0 25,0-25,0 25,0-1,0 26,0 0,0-26,0 26,0 0,0-25,-25-1,25 1,0-25,0 25,0 0,0-25,0 25,0-25,0 49,0-49,0 25,0 25,0-26,0 1,0 0,0-25,0 25,0 0,-25 24,25 1,0-25,0-1,0 1,0 0,0 0,0 0,0-1,0-24,0 25,-25 0,25 0,0-25,0 49,0-24,0 0,-25-25,25 25,0 0,0-1</inkml:trace>
  <inkml:trace contextRef="#ctx0" brushRef="#br0" timeOffset="167561.5839">11683 14139,'-24'0,"-1"0,0 0,0 0,0 0,-24 24,-1-24,25 0,-49 0,24 25,25-25,1 25,-26-25,25 25,0-25,-24 0,-1 0,1 0,-1 0,0 0,1 0,24 0,-25 25,26-25,-1 0,-25 0,25 0,-24 0,24 0,-25 0,26 0,-1 0,0 0,0 0,0 0,25 0,-24 0,-1 0,0 0,0 0,0 0,0 0,25 0,-24 0,-1 0,25 0,0 0,-75 0,-98 0,-26 0,51 0,48 0,-48 0,73 0,1 0,24 0,0 0,-24-50,-25 25,49 0,1 25,-1 0,0-24,26 24,-1 0,-50-25,26 0,-1 25,25 0,-49 0,24-25,26 25,-1-25,0 25,0 0,0 0,-24 0,24 0,-25 0,1 0,-1 0,0 0,1 0,-1 0,50 25,-25-25,25 0,-24 25,-1-25,25 0,-25 0,25 0,0 0,0 0,-99-25,-124-24,-25-1,123 25,-73 0,74 25,-25 0,100 0,-26 0,26 0,-1 0,0 0,-24 0,24 0,1 0,-26 0,26 0,-1 0,-24 0,49 0,-25 0,25 0,-49 0,49 0,0 0,1 0,-26 0,25 0,0 0,25 0,-49 0,49 0,-25 0,25 0,-25 0,25 0,-25 0,25 0</inkml:trace>
  <inkml:trace contextRef="#ctx0" brushRef="#br0" timeOffset="171324.7992">5929 9252,'0'25,"0"0,0 24,0 1,0 24,0-24,-25 0,0-1,25 1,-25 24,0 75,1 25,24-125,0 26,0-1,0 1,0-1,0 0,0-49,0 0,0-25,0 0,0 124,0-74,0 24,-25 25,25 25,0-49,-25-26,25-49,0 25,0 0,-25-25,25 25,0 24,0 1,0 24,0 26,0-26,0-24,-25-26,25 1,-24-25,24 25,0-25,0 50,0 49,-25-25,25 1,0-26,-25-24,25 0,0-25,-25 74,25 26,0 48,0-98,0 0,0-26,0 1,0 25,0-50,0 25,0 49,0 0,0 1,0-50,0-1,0 1,0-25,0 25,0 0,0-25,0 49,0 1,0-25,0 0,0 24,0 1,0-25,0 0,0-1,0 1,-25 25,25-50,0 49,0 1,0 24,0-24,0 0,-24-26,24 26,0-50,0 25,0-25,0 25,0-1,0-24,0 25,-25-25,25 25,0 0,0-25,0 25,0-1,0 1,0 25,0-50,0 25,0-25,0 0</inkml:trace>
  <inkml:trace contextRef="#ctx0" brushRef="#br0" timeOffset="177009.1243">11857 9451,'0'0,"-25"0,0 0,1 0,-1 24,0 1,0-25,0 25,1-25,24 50,-25-50,0 24,0-24,25 25,-25 0,1-25,24 25,-25-25,25 0,-25 0,25 25,0-25,-25 24,0-24,25 25,-49-25,49 25,-25-25,25 0,-25 25,25-25,-25 25,0-25,25 49,-24-49,24 25,-50-25,50 0,-25 25,25-25,-25 0,1 25,24-1,-25-24,0 50,0-50,25 25,-25-25,1 25,24 0,-25-25,25 24,0 1,-124 25,49-25,1-25,24 24,-24 26,49-50,-49 0,49 25,0 0,0-25,1 24,-1 1,25-25,-50 25,50 0,-25-25,0 49,1-49,-1 25,0-25,0 25,0 0,25-25,-24 0,-1 25,25-25,-25 0,25 24,-25-24,25 25,-25-25,1 0,24 0,-25 0,25 0,-25 25,0-25,25 0,-25 0,1 25,-1-25,0 25,25-25,-50 0,50 24,-24-24,-1 0,0 50,-25-50,26 50,-26-26,25 1,0 0,1 0,-26 0,50-25,-25 0,50 0,-124 49,24 26,-24-51,25 26,-1-25,1 0,24 0,25-25,-49 24,24 1,1 0,24 0,-49 0,49-1,0-24,25 25,-50 25,26-25,-1-25,0 24,0 1,-24-25,49 0,-50 25,25-25,0 25,-24-25,24 25,-25-1,50-24,-25 25,-24 0,49-25,-50 50,25-50,-24 49,24-49,0 50,-49-25,49-1,-25 26,1 0,24-26,0 1,0-25,25 0,25 0,-25 0,25 25,-99 99,-50-49,0-1,49-74,1 25,49 0,-25-1,25-24,-24 0,-1 25,1 0,24-25,-25 25,25 0,1-25,-1 0,-25 24,50 26,-25-50,1 25,-26 0,50-1,-25-24,-24 25,49 0,-25-25,0 25,25-25,-25 25,25-25,-25 24,25-24,0 0,-24 25,-1-25,25 0,-25 25,25 0,-50-25,50 49,-24-49,-1 50,0-25,25-25,-25 49,-24-24,49 0,-25-25,25 50,-25-50,0 24,0-24,25 0,-49 50,49-50,-25 25,0-25,25 25,-25-25,25 0,0 0,-25 25,25-25,-24 0,-1 24,25-24,-25 50,25-50,-25 25,0-25,25 0,-24 25,24-25,0 24,0-24,-25 50,25-50,-25 25,25 0,0-1,0-24,0 0,-25 0,25 25,0-25,0 0,-25 25,25-25,0 0,-24 0,-1 25,25 0,0-25,0 0,0 24,-25-24,25 25,-25 0,0 0,25-25,0 49,-24-49,24 0,0 0</inkml:trace>
  <inkml:trace contextRef="#ctx0" brushRef="#br0" timeOffset="181722.3939">6127 9302,'0'0,"0"25,25-1,0 1,0 25,24-1,-24 1,49 24,-24 26,24-51,-24 1,0-1,-1 1,-24 0,0-1,24 1,-24 0,25-1,-1-24,1 0,0 0,-1-1,-49-24,50 50,-50-50,25 25,-1-25,1 49,-25-49,25 50,25-25,-25 24,-1-24,1 0,25 0,-25-25,24 25,-24-1,49-24,-24 0,-25 50,74-25,-49-25,-1 49,26 1,-26-25,1 24,-1-24,-24 0,0 25,25-26,-26-24,1 25,0-25,0 25,0-25,0 25,-1-25,1 25,25-1,-1 1,-24 0,25 25,-25-25,-1-1,76 100,-26 0,-24-24,-1-76,-24 26,25-50,-1 74,26-24,-1 74,0-25,1-24,-26 24,1-74,-25 0,0-25,0 0,24 24,-24 1,25 0,-1 49,26 26,-1-1,25 50,0-75,-74-49,25 0,-50-25,0 0,124 74,-50-24,25 24,-49-24,0-50,24 49,-49-24,0 0,49 25,-49-1,25 1,-26-1,26-24,-25 0,0 0,-1 0,1-1,0 1,25 0,-50-25,24 25,1-25,0 0,0 25,0-1,24-24,-49 50,25-50,0 0,0 25,-25 0,49-1,-24 1,-25 25,50-25,-50-1,0-24,0 0,74 25,25 25,-49-1,0-24,-26 0,-24 0,25-25,0 25,-25-25,25 24,-25-24,49 25,-49-25,0 25,0-25,25 0,-25 0,0 0,0-25</inkml:trace>
  <inkml:trace contextRef="#ctx0" brushRef="#br0" timeOffset="183585.5005">12378 9029,'0'0,"0"25,0 0,0-25,0 24,0-24,0 25,0 0,0-25,0 25,0 0,0-1,0-24,0 25,0 0,0 0,0-25,0 25,0-25,25 0</inkml:trace>
  <inkml:trace contextRef="#ctx0" brushRef="#br0" timeOffset="186574.6715">8955 10468,'0'0,"-25"0,25 0,-25 0,0 0,1 0,-1 0,0 0,0 0,0 0,1 0,-1 0,25 0,-25 0,25 0,-25 0,0 0,25 0,-24 0,24 0,0 24,0-24,0 50,0-25,0 0,0 24,0-49,0 25,0-25,0 25,0 0,0-25,0 0,0 0,24 0,1 0,-25 0,25 0,25 0,-50 0,49 0,-49 0,25 0,-25 0,0 0,25 0,-25 0,25 0,-1 0,-24 24,0-24,0 25,0-25,0 25,0 0,0-25,0 25,-24-1,24 1,-25-25,25 0,-25 0,25 0,-50 0,50 25,0-25,0 0,-24 0,24 0</inkml:trace>
  <inkml:trace contextRef="#ctx0" brushRef="#br0" timeOffset="189496.8386">12254 14114,'0'0,"0"0,-25-25,0 25,0 0,25-25,-24 25,-1-25,25 1,0 24,0-25,0 0,0 0,0 25,0-25,0 25,0 0,25 0,-25-24,24 24,-24 0,50 0,-50 0,25 0,0 0,-1 0,-24 0,0 0,0 0,25 24,-25-24,0 25,25 0,-25-25,0 25,0-25,0 49,0-49,0 25,0 0,0 0,0-25,0 25,-50-25,50 24,-49 1,24 0,-25 0,50-25,-24 25,24-25,-25 24,25-24,0 0,-50 25,50-25,-25 0,25 0,0 0,25 0,0 0,0 0,-25 0,25 0,-25 25,24-25,1 25,-25-25,25 0,0 0,0 0,-25 0,24 0,-24 0,25 0,-25 0,25 0,0 0,0 0,-25 0,24 0,1 0,-25 0,25 0,-25 0,0 0</inkml:trace>
  <inkml:trace contextRef="#ctx0" brushRef="#br0" timeOffset="193349.0589">4961 8905,'0'0,"25"0,-25 25,0-1,0 1,0 25,0-50,0 25,0 24,0-49,0 25,0-25,0 0,50 0,-50 0,25 0,-1 25,1-25,0 0,0 0,0 0,-25 0,24 0,1 0,0 0,-25 0,25 0,-25 0,25 0,-1 0,-24 0,25 0</inkml:trace>
  <inkml:trace contextRef="#ctx0" brushRef="#br0" timeOffset="194640.1328">5209 8905,'0'0,"0"25,0-25,0 24,0 1,0 0,0 0,-24 0,24 0,0-1,0-24,-25 25,25-25,0 50,0-50,0 25,0-1,0 1,0 25,-25-50,25 0,0 0</inkml:trace>
  <inkml:trace contextRef="#ctx0" brushRef="#br0" timeOffset="197723.3089">4788 13965,'0'0,"0"0,0 0,24-25,-24 25,25-25,0 25,0-24,0 24,24-25,-24 25,0 0,-25 0,25 0,-25 0,25 0,-25 0,0 0,0 0,0 25,0-1,0-24,24 0,-24 25,0-25,25 0,-25 25,0 0,0-25,0 25,0-25,0 24,-25 1,25 0,-24 0,24-25,-25 0,0 0,25 0,-25 0,25 25,0-25,0 0,25 0,0 0,0 0,-25 0,24 24,1-24,-25 0,25 0,-25 0,25 25,-25-25,25 0,-25 25,24-25,-24 0,25 0,-25 0,0 25,0-25,0 25,0-25,0 49,0-49,0 25,0 25,0-50,0 49,0-49,0 50,-25-50,1 25,-1-25,0 0,25 25,-25-25,25 0,-25 0,25 24,-24-24,-1 0,25 0,-25 0,25 0,-25 0,25 0,0-24,0-26</inkml:trace>
  <inkml:trace contextRef="#ctx0" brushRef="#br0" timeOffset="229425.1224">9153 9327,'0'0,"25"24,-25-24,25 0,-25 25,0-25,0 0,25 25,-25 0,0-25,0 0,24 0,-24 25,0-25</inkml:trace>
  <inkml:trace contextRef="#ctx0" brushRef="#br0" timeOffset="230465.1819">9377 9649,'0'0,"24"25,-24-25,0 25,25-25,0 0,-25 0,25 24,-25-24,0 0</inkml:trace>
  <inkml:trace contextRef="#ctx0" brushRef="#br0" timeOffset="231646.2494">9550 9971,'0'0,"0"25,25-25,-25 25,25-25,0 50,-1-1,26-24,-50 0,25 25,0-50,-25 24,0-24,0 25,24-25,-24 0,0 0</inkml:trace>
  <inkml:trace contextRef="#ctx0" brushRef="#br0" timeOffset="233207.3387">9922 10443,'0'0,"0"0,0 25,25-25,0 0,-25 24,25 1,-25-25,24 25,1 0,-25 0,0-25,0 24,25 1,-25 0,50 25,-50-50,49 24,-49-24,25 25,-25 0,0-25,0-25,0 25</inkml:trace>
  <inkml:trace contextRef="#ctx0" brushRef="#br0" timeOffset="234767.4279">10369 11063,'0'0,"0"0,25 0,-25 0,0 25,24-25,1 0,0 24,-25 1,25 0,-25-25,25 25,-1 0,-24-25,25 25,-25-25,0 24,25 1,-25-25,25 0,0 25,-25-25,0 0,24 0</inkml:trace>
  <inkml:trace contextRef="#ctx0" brushRef="#br0" timeOffset="236928.5513">10766 11485,'24'24,"1"1,-25-25,25 25,-25 0,50 0,-50-25,49 0,-49 24,25-24,-25 25,0-25,0-25,0 25</inkml:trace>
  <inkml:trace contextRef="#ctx0" brushRef="#br0" timeOffset="238178.623">11113 11956,'25'0,"-25"0,24 0,1 25,-25-25,25 0,-25 0,0 24,25-24,-25 25,49-25,-49 50,50-50,-50 25,25-25,0 0,-25 24,0-24,0 0</inkml:trace>
  <inkml:trace contextRef="#ctx0" brushRef="#br0" timeOffset="239451.6959">11659 12229,'0'25,"0"-25,24 24,-24 1,0-25,0 25,25-25,-25 25,25-25,-25 0,0 25,25-25,-25 24,0-24,0 0,0-24</inkml:trace>
  <inkml:trace contextRef="#ctx0" brushRef="#br0" timeOffset="241900.8359">11584 12204,'0'25,"0"0,-25-25,25 24,-24-24,24 25,-50-25,25 25,0-25,-24 25,49-25,-50 0,50 0,-50 0,50 0,-24 0,-1 25,-25-25,25 49,-24-24,24 0,-25-25,50 25,-24-25</inkml:trace>
  <inkml:trace contextRef="#ctx0" brushRef="#br0" timeOffset="242981.8978">10666 12626,'-24'0,"24"0,0 24,-25-24,0 0,0 25,25-25,-25 25,1-25,-1 0,0 25,0-25,0 0,-24 0,49 0,-25 0,0 49,25-49,0 0</inkml:trace>
  <inkml:trace contextRef="#ctx0" brushRef="#br0" timeOffset="244222.9688">9997 12898,'0'0,"0"0,-50 50,25-25,-24 24,24-49,0 25,-25 0,50-25,-24 25,-1-25,25 0,-25 25,0-25,0 0,25 24,-24-24,24 0,0 0,0 0</inkml:trace>
  <inkml:trace contextRef="#ctx0" brushRef="#br0" timeOffset="245852.0619">9352 13196,'0'0,"-25"0,-25 25,25-25,-24 25,49 0,-25-1,25-24,-25 0,25 25,-25-25,25 25,-24-25,24 25,-25-25,25 25,-25-25,0 24</inkml:trace>
  <inkml:trace contextRef="#ctx0" brushRef="#br0" timeOffset="247204.1393">8905 13593,'-25'0,"25"0,-24 0,-1 0,0 25,0-25,0 0,1 0,-1 0,25 0,-25 0,25 0,-25 0,25 25,-25-25,25 0,0 0</inkml:trace>
  <inkml:trace contextRef="#ctx0" brushRef="#br0" timeOffset="248534.2154">8459 13791,'-25'0,"25"25,-50 0,26 0,-1-25,-25 25,50-1,-25-24,25 25,-24-25,24 0,-25 0</inkml:trace>
  <inkml:trace contextRef="#ctx0" brushRef="#br0" timeOffset="256875.6925">21109 14883,'-25'0,"-24"0,-26 0,26 0,-1 0,-24 0,-1 0,1 0,-1 0,1 0,0 0,24 0,-24 0,49 25,-74-25,49 0,25 0,-24 0,-1 0,25 24,0-24,1 0,-1 0,0 0,-25 25,1-25,-1 0,0 0,1 0,-1 0,25 0,-24 25,-26-25,51 25,-26-25,0 0,-24 0,24 25,26-25,-26 0,50 24,-25-24,0 0,1 0,24 0,-25 0,25 0,0 0,-50 0,1-24,-26 24,1 0,-26 0,76 0,-51 0,26 0,-1 0,0 0,26 0,-51 0,75 0,-25 0,-24 0,-1 0,1 0,-1 0,0 0,1 0,49 0,-50 0,1 0,-1 0,0 24,1-24,-26 0,26 0,-1 0,-24 0,49 0,-50 25,26-25,49 0,-50 0,50 0,-25 0,-24 0,49 0,-50 0,25 0,25 0,-24 0,-1 0,0 0,25 25,-25-25,0 0,1 0,24 0,-50 0,50 0,0 0,-25 0,25 0,0 0,-25 0,1 0,24 0,-25 0,25 0,-25 0,0 0,25 0,-25 0,25 99,0-24,0-26,0-24,0 50,0-1,0-24,0-1,0 26,0-26,0 1,0-25,0 24,25 26,-25-1,0-49,0 24,0-24,0 50,25-51,-25 1,25 50,0-26,-25 1,0-25,24 49,-24-74,0 25,0-25,25 25,-25 0,0-25,0 24,0 1,0 25,0-25,0-1,25-24,-25 25,0 0,0-25,0 25,0 0,25-25,-25 0,0 74,0-24,0 24,0-49,0 49,0 1,0-1,0 0,0-24,0-25,-25 0,25-1,-25 1,25 0,0 0,0 0,0 49,0-49,0 49,0-49,0 50,0-75,0 24,0 1,0 0,0-25,0 50,0-26,0 26,25-25,-25 0,0 24,0-49,0 25,0-25,0 25,0 0,0-25,0 24,0-24,0 0</inkml:trace>
  <inkml:trace contextRef="#ctx0" brushRef="#br0" timeOffset="260106.8773">21184 14883,'0'0,"0"25,0-1,0 1,0 25,0-50,0 49,0-49,0 50,0 0,0 24,0 0,0-49,0 0,0 50,0 24,0 25,0-50,0 1,0-26,0-49,0 50,0-1,0-24,0 50,0-1,24-49,-24 24,25 1,-25-25,0 24,0-24,0 25,0-25,0 24,0-49,25 25,-25 0,0 0,0-25,25 49,-25-49,0 25,0 0,0 0,0 0,0-25,0 0,-25 99,25 0,0-49,0-1,0 26,0 24,0 0,0-25,0-49,0 25,0-50,0 49,0-24,0 25,0 0,0 24,0 0,0 1,0-50,0-1,0-24,0 25,0-25,0 25,0 0,0 0,0-25,0 24,0 1,0 0,0-25,0 25,0-25,0 25,0-25,-25 0</inkml:trace>
  <inkml:trace contextRef="#ctx0" brushRef="#br0" timeOffset="262918.0381">21233 18083,'0'0,"0"0,-49 0,24 0,-25 0,25 0,1 0,-26 0,25 0,0 0,1 0,-1 0,0 0,-50 0,1 0,0 0,-1 0,1-25,49 0,-25 25,26 0,-1 0,0 0,-25 25,1-25,24 25,0-25,-24 24,24-24,0 0,0 0,0 0,25 0,-173 0,-1 0,-49 0,24 25,100-25,25 25,-1-25,26 25,24-25,-25 0,1 0,24 0,0 0,-25 0,50 0,-24 0,24 0,-25 0,25 0,-25 0,0 0,-24 0,24 0,0 0,0 0,-24 0,24 25,-25-25,25 0,25 0,-49 0,24 0,0 24,-24-24,24 0,0 0,-25 0,50 0,-24 0,-26 0,50 0,-50 0,50 0,-24 0,24 0,-25 0,-50 0,-24 25,50-25,49 0,-50 0,50 0,-25 0,-25 0,26 0,-26 0,0 0,1 0,49 0,-50 0,50 0,-25 0,25 0,-24 0,24 0,-25 0,0 0,25 0,-25 0,25 0,-25 0,1 0,24 0,-25 0,0 0,0 0,0 0,25 0,-24 0,-1 0,25 0,-25 0,25 0,-25 0,25 0,-25 0,1 0,24 0,-25 0,25 0</inkml:trace>
  <inkml:trace contextRef="#ctx0" brushRef="#br0" timeOffset="267799.3173">21134 14982,'0'0,"-25"0,0 0,1 0,-1 0,0 0,0 25,25-25,-25 25,1-25,-1 0,25 24,-50 1,25 25,0-25,25-1,0-24,-24 0,24 25,-25-25,25 0,-25 50,25-50,-25 0,0 25,25-25,-24 24,24-24,0 25,-25-25,25 0,-25 25,0-25,25 25,0-25,-25 25,25 0,0-25,0 24,-24 1,-1 0,25-25,0 0,-25 25,25 0,0-1,-25-24,0 0,25 25,0-25,-24 25,24-25,-25 25,25-25,0 49,-25-24,0 0,0 25,1-26,-1 26,25-25,-25 0,0-25,25 0,0 24,-25-24,25 0,0 25,-24-25,24 0,-25 25,25 0,0-25,-25 25,25-25,0 24,-25-24,25 25,0-25,0 25,-25-25,1 25,24-25,0 0,-25 0,25 25,-124 74,-50 0,100-49,-50-1,0 1,49-25,50-25,-24 25,24-25,0 0,0 24,1-24,-1 0,0 25,0 0,25 0,-49 0,24 24,0-49,0 25,0 25,25-50,-24 24,24 1,-25-25,0 0,25 25,-25-25,0 0,0 25,1 0,-1-25,0 24,25-24,-25 0,0 25,1-25,24 25,-50 25,25-26,-24 26,24 0,-25-26,25 26,1-50,-1 0,25 0,0 25,-25-25,0 0,25 25,0-1,-124 76,75-51,-51 1,51 0,-1-26,-24-24,49 25,0 0,0-25,1 0,24 0,-25 0,25 25,-25-25,0 0,0 0,25 25,-49-1,49-24,-50 25,50 0,-25-25,0 25,1-25,24 0,-25 0,25 25,-25-25,25 24,0 1,0-25,-50 0,50 25,0-25,-24 25,-1 0,0-25,25 0,-25 24,25-24,-25 0,1 0,24 0,0 0,-25 0,0 25,0-25,25 25,-25-25,25 25,-24-25,24 0,-25 0,25 25,0-25,0 24,-25 1,25 0,0 0,0-25,-25 25,25-25,-25 24,25-24,0 0</inkml:trace>
  <inkml:trace contextRef="#ctx0" brushRef="#br0" timeOffset="273101.6205">16868 15156,'0'0,"49"24,1-24,-25 0,24 25,-24 25,0-50,0 25,-1-25,26 49,-25-24,24 0,-24 0,0-25,49 25,-49-1,25 1,-25-25,-1 25,1-25,-25 0,50 25,-25 0,-1-1,26-24,-50 25,50-25,-25 25,-1 0,26 0,-25-25,24 0,-49 0,25 24,-25-24,25 0,-25 0,25 0,0 25,-1 0,1-25,-25 25,25-25,-25 0,25 0,24 0,1 25,0-1,24 1,-49-25,24 25,1 0,-25 0,0-25,-1 24,1-24,0 25,0 0,24 0,1 24,-25-24,49 25,-24-25,-25 24,24-49,-24 25,25 0,-50-25,25 25,-25-25,24 0,1 24,0-24,0 25,24 0,-49 0,50 0,-50 24,25-49,0 0,-25 0,24 0,51 50,-26-25,1 0,0 24,-26-24,26 25,0-26,-26 1,1 25,0-25,25 24,-26-24,1 25,25-50,0 24,-1 1,-24 0,0-25,0 25,-1-25,-24 0,25 25,0-25,-25 24,25 26,0-50,-1 50,1-26,-25 1,0-25,25 25,-25-25,25 25,0 0,-1-25,-24 0,25 24,0-24,-25 0,25 0,24 25,-24-25,0 25,25-25,-50 25,24-25,1 25,-25-25,25 0,-25 24,0-24,0 0,0 0,25 25,0 0,-25 0,49 0,-49-25,25 25,0-25,0 0,-25 24,24 1,-24-25,25 0,0 25,-25 0,25 0,-25-1,25-24,-25 0,0 25,25 0,-1-25,1 25,-25-25,25 25,-25-1,25-24,-25 25,0-25,25 0,-25 25,0-25,0 0,24 0,-24 25,25-25,-25 0,0 25,25-25,-25 0,0 24,25-24,-25 0,25 0,-25 25,0-25,0 25,24-25,-24 0,0 0,0 25,25-25,-25 0,0 25,0-25,0-25</inkml:trace>
  <inkml:trace contextRef="#ctx0" brushRef="#br0" timeOffset="275370.7503">19150 15056,'0'0,"0"25,0-25,0 0,0 25,24-25,-24 0,0 25,25-25,0 25,-25-25,0 24,25-24,-25 0,0 0,25 0,-1 0,-24 25,25-25,-25 0,25 0</inkml:trace>
  <inkml:trace contextRef="#ctx0" brushRef="#br0" timeOffset="276280.8024">19398 15329,'24'25,"-24"-25,25 25,0 0,-25 0,25-25,-25 0,25 24,-25-24,24 0,1 0,-25 25,0-25,25 25,-25-25,0 0</inkml:trace>
  <inkml:trace contextRef="#ctx0" brushRef="#br0" timeOffset="277160.8526">19819 15751,'0'0,"25"0,-25 0,25 25,0-25,0 0,-25 0,24 0,1 0,0 25,-25-25,25 0,-25 0,0 24,25-24,-25 0,0 0,0-24</inkml:trace>
  <inkml:trace contextRef="#ctx0" brushRef="#br0" timeOffset="278350.9208">20266 16098,'0'0,"25"25,-25 0,24-25,1 25,-25-25,25 24,-25-24,25 25,0-25,-25 0,0 0,0 0,0 0</inkml:trace>
  <inkml:trace contextRef="#ctx0" brushRef="#br0" timeOffset="279650.9951">20737 16446,'25'24,"0"-24,-1 0,-24 0,25 25,0-25,0 0,0 25,0 0,-25-25,24 25,-24-25,25 0,0 0,-25 24,25-24,-25 25,0-25,0 0,0-25,0 25</inkml:trace>
  <inkml:trace contextRef="#ctx0" brushRef="#br0" timeOffset="280842.0633">21208 16718,'0'0,"25"0,0 25,-25-25,0 0</inkml:trace>
  <inkml:trace contextRef="#ctx0" brushRef="#br0" timeOffset="282442.1546">21084 16743,'0'0,"-24"0,24 0,-25 0,0 0,-25 0,1 50,24-25,0-1,0 1,-24 0,-1 0,0 24,1-49,24 25,-25 0,1 0,-1-25,25 25,1-25,-1 0,0 24,25-24,0 25,-25-25,25 0,-25 25,25-25</inkml:trace>
  <inkml:trace contextRef="#ctx0" brushRef="#br0" timeOffset="284453.2698">20142 17140,'0'25,"-50"-25,50 0,-25 25,-24-1,24-24,0 0,25 25,-49 0,49-25,-50 0,50 25,-25-25,0 25,0-1,25-24,-24 0</inkml:trace>
  <inkml:trace contextRef="#ctx0" brushRef="#br0" timeOffset="285443.3264">19522 17587,'-25'0,"25"0,-50 0,25 0,1 49,-26-49,-24 50,24-25,25 24,0-24,1-25,24 0,0 25</inkml:trace>
  <inkml:trace contextRef="#ctx0" brushRef="#br0" timeOffset="286484.386">18902 17934,'-25'0,"25"25,-25-25,0 24,0 1,-24 0,24 25,0-1,-25-24,26 25,24-50,-25 0,25 0,0 0</inkml:trace>
  <inkml:trace contextRef="#ctx0" brushRef="#br0" timeOffset="288144.4809">19001 15106,'-25'25,"25"-25,-50 25,50-25,-24 0,-1 49,0-49,0 25,0 0,0 0,1-25,-1 49,0-49,25 0,-25 25,25-25</inkml:trace>
  <inkml:trace contextRef="#ctx0" brushRef="#br0" timeOffset="289544.561">18356 15379,'-25'25,"25"-25,-25 25,25-1,-49-24,49 0,-25 50,0-50,25 0,-25 0,25 0,-25 0,25 25,0-25</inkml:trace>
  <inkml:trace contextRef="#ctx0" brushRef="#br0" timeOffset="291474.6714">17885 15701,'0'0,"-50"0,25 0,0 25,1-25,-1 25,-25-25,50 25,-25-25,25 0,-49 25,49-25,-25 0,25 49,-25-49,25 0</inkml:trace>
  <inkml:trace contextRef="#ctx0" brushRef="#br0" timeOffset="293205.7704">17314 16073,'-25'0,"25"25,-25 0,25 0,-24 0,24-25,-25 24,0-24</inkml:trace>
  <inkml:trace contextRef="#ctx0" brushRef="#br0" timeOffset="293915.811">17041 16247,'0'25,"0"-25,0 49,-25-49,1 50,24-25,0-25,0 0</inkml:trace>
  <inkml:trace contextRef="#ctx0" brushRef="#br0" timeOffset="295695.9128">16967 16669,'0'0,"0"0,0 25,25-1,-1-24,-24 25,0-25,25 25,-25 0,25 24,25-24,-50 0,24-25,-24 25,25 0,0-1,0 1,0 0,-25-25,24 0,-24 0,0 25</inkml:trace>
  <inkml:trace contextRef="#ctx0" brushRef="#br0" timeOffset="296785.9752">17388 17165,'0'0,"25"0,-25 25,25-1,25 1,-50-25,24 25,1 0,-25-25,25 0,-25 0,0 0</inkml:trace>
  <inkml:trace contextRef="#ctx0" brushRef="#br0" timeOffset="298126.0516">17835 17537,'0'25,"0"-25,0 0,25 25,-25-25,25 24,-1-24,-24 0,25 25,-25 0,25-25,0 25</inkml:trace>
  <inkml:trace contextRef="#ctx0" brushRef="#br0" timeOffset="299117.1082">18108 17909,'0'0,"0"0,25 0,-1 25,1-25,0 0,0 25,0-25,-1 0,1 0,0 24,-25-24,25 0,0 25,-25 0,24-25,-24 0,0 0,0 25,0-25,25 0,0 25,-25-1,0-24,0 0,25 0,-25 25,0-25,0-25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3-13T12:27:16.7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19447 15180,'0'0,"25"0,0 0,-25 0,25 0,-1 0,1 0,-25 0,25 0,-25 0,25 0,-25 0,25 0,-1 0,-24 0,25 0,-25 0,25 0,0 0,-25 0,25 0,-25 0,24 0,-24 0,25 0,0 0,-25 0,25 0,-25 0,25 0,0 0,-25 0,24 0,-24 0,25 0,-25 0,25 0,0 0,-25 0,25 0,-25 0,24 0,1 0,-25 0,25 0,-25 0,25 0,-25-24,25 24,-1-25,-24 0,0 0,25 25,-25 0,50 0,-25 0,-1 0,1 0,-25 0,50 0,-50 0,25 0,-25 0,24 0,1 0,-25 0,25 0,-25 0,25 0,-25 0,25 0,-1 25,-24-25,25 0,0 25,0-25,-25 0,25 0,-25 0,24 0,1 0,-25 0,25 0,-25 0,25 0,-25 0,25 0,-1 0,-24 0,25 0,-25 0,25 0,0 0,-25 0,25 0,-25 0,25 0,-25 0,24 0,-24 0,25 0,-25 0,25 0,-25 0,0 0,0 0,25 0,-25 0,25 0,-25 0,0 0,0 25,24-25,-24 0,0 49,-49-49,49 0,-25 25,0-25,25 25,-49-25,49 0,-25 25,0-25,0 24,0-24,25 0,-49 0,24 25,0-25,0 0,25 0,-25 0,1 0,-1 25,25 0,-25-25,0 0,0 0,25 0,-49 0,49 0,-50 25,50-25,-25 0,25 0,-24 0,24 0,-25 0,0 0,25 0,-25 0,0 0,1 0,24 0,-25 0,25 0,-25 0,0 0,25 0,-25 0,1 0,-1 0,25 0,-25 0,25 0,-25 0,25 0,-25 0,1 0,24 0,-25 0,25 0,-25 0,25 0,-25 0,25 0,-25 0,25 0,-24 0,24 0,-25 0,0 0,25 0,-25 0,25 0,-25 0,25 0,0 0,0 0,0 25,0-1,25-24,-25 25,50-25,-50 0,49 0,-24 25,0-25,25 0,-26 0,1 0,25 25,-25-25,-1 0,1 0,-25 0,50 0,-50 0,25 0,-25 0,24 0,1 0,0 0,0 0,0 0,-1 0,1 0,0 0,25 0,-26 0,1 0,0 0,0 0,-25 0,25 0,-25 0,24 0,1 0,-25 0,25 0,-25 0,25 0,-25 25,25-25,-1 0,-24 0,25 0,-25 0,25 0,-25 0,25 0,0 0,-25 0,25 0,-25 0,24 0,1 0,-25 0,0 0,25 0,-25 24,0-24,25 0,-25 0,25 0,-1 0,-24 25,0-25,25 0,-25 0,25 0,-25 0,0 0,-25 0,-24 25,49-25,-25 25,0-25,25 0,-25 0,0 0,1 0,-1 0,-25 25,-24-1,-1-24,50 25,-24 0,24-25,25 0,-25 0,25 0,-25 0,1 0,-1 0,0 0,-25 0,50 0,-24 25,-1-25,25 25,-25-25,0 0,25 0,-25 24,1-24,24 0,-25 0,25 0,0 0,25 25,-1-25,-24 25,25-25,-25 0,25 0,0 0,-25 25,25-25,-25 0,49 0,-49 0,25 25,0-1,0-24,-25 0,0 0,24 0,-24 25,0-25,25 0,-25 0,25 0,-25 25,25-25,-25 25,49-25,-49 0,25 0,25 25,-50-25,25 0,-25 0,0 0,24 0,1 0,0 0,0 0,0 24,-25-24,25 25,-1-25,1 0,-25 25,25-25,0 0,-25 0,25 0,-1 0,1 0,25 0,-25 0,-1 0,1 0,-25 0,25 0,-25 25,0-25,0 0,-25 0,25 0,-25 0,1 0,24 25,0-25,-25 0,25 0,-25 0,25 0,-25 0,0 0,1 0,24-25,-25 25,0 0,25 0,-25 0,25 0,0 25,0-25,-25 0,1 24,24-24,-25 0,25 0,-25 0,25 0,-25 0,0 0,25 25,0-25,25 0,-25 0,25 50,-25-50,50 25,-50-1,24 1,1-25,-25 0,25 0,-25 0,0 25,25-25,-25 0,0 25,25-25,-1 0,-24 0,0 25,25-25,-25 0,0 0,0 0,-25 0,1 0,-1-25,0 0,-25 0,26-24,-1 49,25-25,-25 25,0 0,25 0,-25-25,-24 0,49 25,-50-25,25 25,0-24,25 24,0 0,-24 0,24-25,-25 25,25 0,-25-50,0 50,25-25,-25 25,25-24,-24 24,24-25,0 25,-25 0,25 0,-25 0,25-25,-50 25,50-25,-24 25,24-25,-25 25,25 0,-25-24,25 24,-25-25,25 25,0-25,-25 25,25 0,-24 0,24-25,-25 25,25 0,-25-49,0 49,25-25,-25 25,1 0,24-25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3-13T12:28:02.840"/>
    </inkml:context>
    <inkml:brush xml:id="br0">
      <inkml:brushProperty name="width" value="0.08819" units="cm"/>
      <inkml:brushProperty name="height" value="0.35278" units="cm"/>
      <inkml:brushProperty name="color" value="#1F497D"/>
      <inkml:brushProperty name="tip" value="rectangle"/>
      <inkml:brushProperty name="rasterOp" value="maskPen"/>
    </inkml:brush>
  </inkml:definitions>
  <inkml:trace contextRef="#ctx0" brushRef="#br0">19174 15379,'0'0,"-24"0,24 25,-25-25,0 0,25 25,-25-25,25 0,-25 0,25 0,-24 0,-1 24,25-24,-25 25,25-25,-25 0,25 25,-25-25,1 25,24-25,-25 0,25 0,0 0,0 25,-25-25,25 24,-25-24,25 25,-25-25,25 0,-25 0,25 0,-24 25,-1-25,25 0,-25 25,25-25,0 0,-25 0,0 0,25 25,-24-25,24 0,-25 0,0 24,0-24,-24 25,24-25,0 0,0 25,0 0,25-25,-24 0,24 0,0 25,-25-25,0 0,25 0,-25 0,25 0,-25 24,1-24,-1 0,25 0,-25 0,0 25,25-25,-25 0,25 25,-24-25,24 0,0 25,-25-25,0 0,25 0,-25 25,25-25,-25 0,1 24,-1-24,25 0,-25 25,0-25,0 0,25 0,-24 25,-1-25,25 0,0 25,-25-25,25 0,-25 0,25 25,0-25,-25 0,25 0,0 24,0 26,-24-25,-26 0,50-25,-25 0,0 24,25-24,-25 0,25 0,-24 0,-1 25,25-25,-25 0,25 25,-25-25,25 0,0 0,-25 0,1 0,24 0,0 25,-25-25,25 25,-25-25,0 0,25 0,0 0,-25 0,25 24,-24-24,24 0,0 0,0 25,-25-25,0 25,25-25,-25 0,25 0,0 0,-25 25,1-25,24 0,-25 50,25-50,-25 0,0 24,25-24,0 25,-25-25,25 25,0-25,25 0,25 0,24-25,-24 0,-1 25,-24 0,25 0,-25 0,-1-24,51-1,-50 25,-1 0,1-25,0 0,25 25,-25 0,-1 0,26 0,-50 0,50 0,-50 0,24 0,1 0,0 0,0 0,-25-25,25 25,-1 0,1 0,0 0,0-25,24 25,-24-24,25-1,-25 0,-1-25,1 50,0 0,-25-24,25 24,-25-25,49 0,-49 25,25 0,0-25,0 25,0 0,-1 0,-24-25,25 25,-25-24,25 24,-25 0,25 0,0 0,-25-25,24 25,1-25,0 25,-25-25,25 25,-25-25,25 25,-1-24,-24-1,25 0,-25 25,50 0,-50 0,25-25,0 25,-1-25,-24 25,25 0,-25 0,50-24,-25-1,24-25,-24 25,0 1,-25 24,25 0,-25 0,24 0,1-25,-25 25,0-25,25 25,-25 0,25 0,-25 0,49-25,-49 25,25 0,-25 0,25 0,0 0,-25 0,25 0,-25 0,0 0,-25 0,0 25,-49 25,49-1,0-24,-25 0,26 0,-26-1,25 1,-24 0,-1 49,-24 1,49 24,-25-49,0-1,26-24,-1 0,0-25,25 25,-25-25,25 0,-25 24,1 1,-1 0,0 0,-25 0,26 24,-26 1,25-50,0 50,25-50,0 24,-24-24,24 0,-25 25,0 0,0-25,0 25,25-25,-24 0,-1 25,0-25,25 0,-25 24,25-24,0 50,-49-25,-1 0,0-25,50 0,-24 0,24 24,-25-24,25 0,-25 0,-25 25,26-25,24 25,-25-25,25 0,-25 0,0 0,25 0,-25 25,25-25,-24 0,24 0,-25 25,0-25,25 24,-25-24,25 0,-25 0,25 25,0-25,-25 0,25 0,25 0,25 0,0 0,-1-25,50 25,-24 0,-26 0,26-24,-26 24,26 0,-1-25,25 0,-24 0,-1 0,-24 25,-1 0,-24 0,-25-24,25 24,0-25,0 25,-1 0,26 0,0-25,-25 0,24 0,-49 1,25 24,25-50,-26 50,-24-50,25 50,-25 0,25-24,-25 24,25-25,0 0,-1 25,1-25,-25 0,25 1,-25 24,25-25,0 0,-25 0,24 25,-24-25,25 25,0-25,-25 25,0 0,25-24,-25-1,25 0,-1-99,1 99,-25 0,25 25,-25-24,0 24,25 0,-25-25,0 0,25 25,-1-25,-24 25,0-25,25 1,0-26,-25 50,0-25,0 25,0-25,25 25,-25 0,0-24,25-1,-25 25,0 0,0 25,-25 24,0-24,0 25,-24-1,24-24,0 0,-49 24,74 1,-50 24,0 1,26-1,-26-49,0 25,1-50,24 25,0-1,-24-24,49 25,-25 0,0 0,25-25,0 49,-25 1,25-25,-25 24,25-24,-24 0,-1 25,25-26,0 1,-25 25,0-1,25-24,0 25,-25-50,25 25,-25-25,25 24,-49 26,-1 0,25-26,1 1,24 0,-25-25,25 25,0-25,0 25,0-1,-25-24,25 25,0-25,-25 0,25 25,-25-25,25 50,0-50,-24 24,24-24,-25 25,0 0,25-25,0 0,-25 0,25 25,-25-25,25 50,0-50,-24 24,-1-24,25 0,25 0,-25-24,49-26,1 25,-25-25,49 26,-49-1,24 0,1-25,-25 50,24-24,-24-26,25 50,-25-50,0 50,-1-49,1 49,0-25,0-25,0 26,24-1,1 0,-1-25,1 50,-25 0,0-24,-1 24,-24 0,25 0,0 0,0 0,0-25,-1 25,1 0,0 0,0 0,-25 0,49 0,-49 0,25-25,0 0,0 25,-25-25,49 1,-49-26,50 25,-25 0,24 1,-49-26,25 50,0 0,-25-25,25 25,-25 0,0 0,25-25,-25 25,25 0,-1 0,-24 0,25 0,-25-24,25-1,0 25,-25 0,0-25,25 25,-25 0,24 0,-24 0,0-25,25 25,0 0,-25-25,0 25,25 0,24 0,-49 0,25 0,0 0,-25 0,25 0,-25 0,25 0,-25 0,49-24,-49 24,25 0,0 0,0 0,-25 0,24 0,-24 0,50 0,-50 0,25 0,-25 0,25 0,-25 0,0 0,-25 24,25-24,-50 25,50-25,-25 0,25 0,-24 0,-1 0,0 0,0 25,-24-25,-1 25,-24 0,49-1,-25 1,50-25,-25 0,1 0,-1 0,0 50,-25-50,50 25,-24-25,-1 24,0 1,25-25,-25 0,25 25,-25-25,0 25,-24-25,24 25,0-25,0 24,1 1,-1 25,0-50,0 49,0-24,-24 25,49-50,-50 49,50-49,-25 0,1 25,24-25,-25 0,25 25,-25-25,25 25,-25-25,25 0,0 0,-25 0,25 0,-49 49,24-49,0 25,0-25,25 25,-24-25,24 25,-25-25,0 0,0 49,0-49,1 25,-1 0,0-25,0 25,25-25,-25 0,25 25,-24-25,24 24,0-24,-25 0,25 0,-25 25,25-25,-25 25,0 0,0-25,25 25,-24-25,-1 0,25 25,-25-25,25 0,-50 0,50 24,-24 1,-1 0,0 0,25-25,-25 25,0-25,25 24,0 1,0 0,0-25,-24 25,24 0,0-25,0 24,-25-24,25 0,0 0,25 0,-1 0,26-24,0-26,-26 50,26-25,-50 0,25 25,-25 0,25 0,-1-24,-24 24,25 0,-25-50,50 50,-50-25,0 25,25-25,-25 25,25 0,-1 0,1 0,-25-24,25 24,0 0,-25 0,25 0,-25-25,24 25,1 0,0-25,-25 0,25 25,0 0,-25-25,24 25,-24 0,25 0,0 0,-25 0,0-25,25 25,-25 0,25-24,-25 24,0 0,24-25,1 25,-25 0,25-25,-25 25,25-25,0 25,-1-25,-24 25,25 0,0-24,-25 24,25-25,-25 25,0 0,25 0,-25-25,24 25,1-25,-25 25,0-25,50 25,-50 0,25-24,-25 24,24-25,1 25,-25-25,25 25,-25 0,25-25,-25 25,25 0,-25 0,24-25,1 1,0 24,-25 0,25-25,-25 25,25 0,-25-25,25 25,-1 0,-24-25,25 0,-25 25,25 0,0 0,-25-24,0-1,25 0,-1 0,1 25,-25 0,25-25,0 25,-25 0,25 0,-1 0,1-24,-25 24,25 0,-25-25,25 25,-25-25,25 25,-25 0,24-25,-24 25,25 0,-25-25,25 25,0 0,-25 0,25 0,-25 0,24 0,1 0,-25 0,25 0,-25 0,25 0,-25 0,25 0,-1 0,-24 0,25 0,-25 0,0 0,0-24,0-1,0 0,0 25,0 0,0-25,0 25,0 0,-25 0,1 0,24-25,-25 25,25 0,-25-24,25 24,-25-25,0 0,1 25,24-25,-25 25,0-25,25 25,-25-24,25 24,-25 0,1-25,24 25,-25 0,25 0,-25-25,25 25,-25-25,25 25,-25 0,25 0,0-25,-24 25,24 0,-25-25,0 25,0 0,0 0,1-24,24-1,-25 25,25-50,-25 50,25 0,-25-25,25 25,-25-24,25 24,-24-25,-1 0,25 25,0 0,-25 0,25 0,-25 0,0-25,0 0,25 1,0 24,-24-25,24 25,-25-25,25 0,-25 25,0-49,0 49,25-25,-24 0,24 0,-25 25,25-25,-25 25,25-24,0-1,-25 25,25 0,0 0,0-25,-25 25,25 0,-24 0,24 0,0 0,-25 0,25 0,-50 0,25 0,25 0,-24 0,-1 0,25 0,-25 0,25 0,-25 0,25 0,-25 0,25 0,-24 0,24 0,-25 25,25 0,-25-25,0 24,-24 1,24-25,0 0,-49 50,74-25,-50 24,25 1,-24-1,24 1,0-25,0 24,25-49,-25 25,25-25,-25 0,25 0,0 25,-24 0,-1-25,0 25,0-1,25 1,-49-25,24 25,0 0,0-25,0 0,1 0,24 0,-25 0,0 0,25 0,-99 0,24 0,-49 0,50 25,24 24,-49-24,50-25,24 25,-25 0,1 0,24-25,0 0,25 0,-25 0,25 0,-25 0,0 24,25-24,-24 25,24-25,-25 25,0-25,25 0,-25 0,25 25,-25-25,25 0,-24 0,-1 25,0-25,25 0,0 0,-25 0,0 24,25-24,-24 0,24 0,-25 0,25 25,-25-25,25 0,0 0,0 0,0 25,0-25,25 25,0 0,-25-25,49 24,-49-24,0 0,25 0,0 25,-25-25,25 25,-25 0,0-25,24 25,-24-25,25 0,0 24,-25-24,25 25,-25-25,25 0,-1 0,-24 25,25-25,-25 0,25 0,-25 0,0 25,25-25,-25 0,25 0,-25 25,25-25,-25 24,0-24,24 0,-24 0,0 25,25-25,0 0,-25 0,0 25,25-25,-25 25,25-25,-1 25,-24-25,0 24,25-24,-25 0,0 0,0 25,25 0,-25-25,25 0,0 0,-25 25,0-25,24 0,-24 0,0 0,25 25,0-1,-25-24,25 0,-25 25,0-25,0 0,25 25,-25-25,24 0,-24 25,25 0,-25-25,25 24,-25-24,0 0,25 25,-25 0,25-25,-25 0,0 25,0-25,0 0,24 0,-24 25,0-25,0 0,0-25,0-50,0 1,25 0,-25 49,25-25,0 25,-25 1,0 24,25-25,-25 0,24 0,1 0,-25-24,25 49,0-50,-25 25,25 1,-1 24,1-25,-25 0,0 25,25 0,-25 0,25 0,0 0,-25-25,24 25,-24 0,25 0,0 0,0-49,-25 49,25 0,-1-25,1 25,0 0,-25 0,25-25,0 0,0 25,-25 0,24-25,1 25,0-24,25 24,-26-25,1 25,0-25,-25 25,25-25,0 25,-1 0,-24 0,25 0,0 0,0 0,-25-25,25 25,-1 0,-24 0,0-24,25 24,-25 0,25 0,-25 0,0-25,25 25,0 0,-25-25,24 25,-24 0,0 0,25 0,0-25,-25 25,25 0,-25 0,0 0,25-25,-25 1,24 24,-24 0,25 0,-25-25,0 25,0 0,25-25,-25 25,0 0,-25 0,0 0,25 0,-24 0,-1 0,0 0,0 0,0 0,1 0,24 0,-25 0,25-25,0 25,-25-25,0 25,25 0,-25 0,25 0,-24 0,-1 0,0 0,25 0,-25 0,25 0,0-25,-25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3-13T12:28:12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21481 14486,'0'0,"0"25,0-25,0 0,0 25,0 24,0-49,0 25,0 25,0-50,0 24,25-24,-25 25,0-25</inkml:trace>
  <inkml:trace contextRef="#ctx0" brushRef="#br0" timeOffset="3978.2275">21580 17983,'0'0,"0"0,0-24,0-1,0 0,0 25,0-25,0 25,0-25,0 1,25 24,-25-25,0 25,0 0,25 0,-25-25,0 25,25 0,0 0,-25 0,24 0,-24 0,25 0,-25 0,0 0,25 0,0 25,-25-25,0 25,25-25,-25 24,0-24,0 0,0 25,0-25,0 25,0-25,24 25,-24 0,0-25,0 24,0-24,0 25,0 0,0-25,0 25,-24-25,24 0,0 0,-25 49,0-24,25 0,-25-25,25 25,0-25,0 25,-25-25,1 0,24 24,-25 1,25-25,-25 0,25 0,0 0,25 0,0 0,-1 0,1 0,0 0,0 0,-25 0,25 0,-25 0,24 0,1 0,0 0,-25 0,25 0,0 0,-25 0,24 0,-24 0</inkml:trace>
  <inkml:trace contextRef="#ctx0" brushRef="#br0" timeOffset="8076.4619">16074 18107,'25'0,"-1"0,-24 0,50 0,-25 0,0 0,24 0,-49 0,25 0,0 0,0 0,-1-24,1 24,0 0,0 0,0 0,-25 0,0 0,24 0,-24 0,0 24,0-24,0 0,0 25,0 0,0-25,-24 0,24 25,-25-25,25 0,0 0,0 25,-25-25,25 0,-25 24,25-24,-25 0,1 0,24 0,-25 25,25-25,-25 0,0 0,25 0,-25 25,25-25,-24 0,24 0,-25 0,0 0,25 0,0 0,25 0,-25 0,25 0,-1 0,1 0,0 0,0 0,0 0,-1 0,1 0,0 0,-25 0,0 0,25 0,-25 25,25-25,-25 25,0-25,0 24,24-24,-24 0,0 0,25 25,-25-25,0 0,25 25,-25 0,0 0,-25-1,0-24,25 25,-24-25,24 25,-25-25,25 25,-25-25,0 0,25 0,-25 0,25 0,-24 25,-1-25,25 0,-25 0,25 0,0 0</inkml:trace>
  <inkml:trace contextRef="#ctx0" brushRef="#br0" timeOffset="9605.5494">16074 14833,'0'0,"0"25,0 0,0 0,0-1,0 1,0 0,0-25,0 25,0-25,0 25,25-25,-25 24,0 1,49-25,-49 0,25 0,-25 0,25 0,0 0,-25 0,24 0,-24 0,25 0,0 0,-25 0,25 0,-25 0,25 0,-25 0,24-25,1 25</inkml:trace>
  <inkml:trace contextRef="#ctx0" brushRef="#br0" timeOffset="10545.6031">16247 14908,'0'0,"0"24,0 1,0 0,0-25,0 25,0 0,0-1,0 1,0 0,0 0,0 24,0-49,0 25,0 0,0-25</inkml:trace>
  <inkml:trace contextRef="#ctx0" brushRef="#br0" timeOffset="14246.8148">19472 16793,'0'0,"-25"0,25 0,-25 0,25 0,-49 0,49 0,-25 0,25 0,-25 0,25 0,-25 0,1 0,24 0,-25 0,25 0,-25 0,0 0,25 0,-25 0,25 0,0 25,0-25,0 49,0-49,0 25,0-25,0 50,0-26,0 1,0 25,0-25,0-1,0 1,0-25,0 0,0-25,0 1,50 24,-50 0,50-25,-50 25,24 0,-24 0,25 0,0 0,-25 0,25 0,0 0,-1 0,-24 0,25 25,-25-25,0 24,0 1,25-25,-25 25,0-25,0 50,0-50,0 24,0 1,0 0,-25-25,25 0,-25 25,1-25,-1 25,0-1,0-24,25 25,-25-25,1 0,24 0,-25 0,0 0,0 0,25 0,-25 25,25-25,-24 25,24-25,-25 0,0 0,25 0,-25 0,25 0,0-25</inkml:trace>
  <inkml:trace contextRef="#ctx0" brushRef="#br0" timeOffset="15892.909">13891 15180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958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80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66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28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338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944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574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38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393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296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420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C0B5-BC3D-4075-B0BE-212181DA5B0F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E700-5F65-41EA-9425-B0685F3947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876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12" Type="http://schemas.openxmlformats.org/officeDocument/2006/relationships/customXml" Target="../ink/ink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customXml" Target="../ink/ink2.xm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.emf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992888" cy="547260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endParaRPr lang="ar-IQ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339640" y="598320"/>
              <a:ext cx="6027840" cy="1973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0280" y="588960"/>
                <a:ext cx="6046560" cy="19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723680" y="562680"/>
              <a:ext cx="6777720" cy="6009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4320" y="553320"/>
                <a:ext cx="6796440" cy="60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7000920" y="5429160"/>
              <a:ext cx="652320" cy="482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5080" y="5365800"/>
                <a:ext cx="68400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6170400" y="5536440"/>
              <a:ext cx="1241640" cy="893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4560" y="5473080"/>
                <a:ext cx="1273320" cy="10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5000760" y="5214960"/>
              <a:ext cx="2902320" cy="1473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1400" y="5205600"/>
                <a:ext cx="2921040" cy="1492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214"/>
    </mc:Choice>
    <mc:Fallback xmlns="">
      <p:transition spd="slow" advTm="272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AL-RA'Y</dc:creator>
  <cp:lastModifiedBy>AL-RA'Y</cp:lastModifiedBy>
  <cp:revision>10</cp:revision>
  <dcterms:created xsi:type="dcterms:W3CDTF">2020-03-13T12:14:24Z</dcterms:created>
  <dcterms:modified xsi:type="dcterms:W3CDTF">2020-03-15T11:07:53Z</dcterms:modified>
</cp:coreProperties>
</file>