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5" r:id="rId5"/>
  </p:sldIdLst>
  <p:sldSz cx="10153650" cy="5715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50" y="-72"/>
      </p:cViewPr>
      <p:guideLst>
        <p:guide orient="horz" pos="1800"/>
        <p:guide pos="31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007559" y="3175001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6007579" y="3247509"/>
            <a:ext cx="4146075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6007579" y="3429306"/>
            <a:ext cx="414607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6007576" y="3470336"/>
            <a:ext cx="2183035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6007576" y="3499643"/>
            <a:ext cx="218303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6007576" y="3302000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90996" y="3384152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041384"/>
            <a:ext cx="10153650" cy="20347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" y="3062940"/>
            <a:ext cx="1015365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122269" y="3035910"/>
            <a:ext cx="3031382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1015365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7683" y="2001575"/>
            <a:ext cx="9392126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7682" y="3249948"/>
            <a:ext cx="5499894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6010" y="3505200"/>
            <a:ext cx="1066133" cy="381000"/>
          </a:xfrm>
        </p:spPr>
        <p:txBody>
          <a:bodyPr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007576" y="3504407"/>
            <a:ext cx="1438434" cy="3810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238764" y="947"/>
            <a:ext cx="83027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0624" y="952500"/>
            <a:ext cx="2115344" cy="4572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682" y="952500"/>
            <a:ext cx="6938328" cy="4572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68" y="1651001"/>
            <a:ext cx="8630603" cy="1135062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068" y="2805908"/>
            <a:ext cx="8630603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682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439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69" y="952500"/>
            <a:ext cx="9307513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069" y="1870809"/>
            <a:ext cx="4487913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2530" y="1870809"/>
            <a:ext cx="4488054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3069" y="2257099"/>
            <a:ext cx="4487913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9286" y="2257099"/>
            <a:ext cx="4488054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0628" y="510540"/>
            <a:ext cx="1062962" cy="381000"/>
          </a:xfrm>
        </p:spPr>
        <p:txBody>
          <a:bodyPr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8349" y="510540"/>
            <a:ext cx="1472279" cy="381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7363" y="1893"/>
            <a:ext cx="846138" cy="304800"/>
          </a:xfrm>
        </p:spPr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611" y="918309"/>
            <a:ext cx="3756851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44611" y="1675606"/>
            <a:ext cx="3756851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9227" y="646906"/>
            <a:ext cx="5665737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151" y="924300"/>
            <a:ext cx="651596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243" y="952500"/>
            <a:ext cx="5076825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0708" y="2728591"/>
            <a:ext cx="2876868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05684"/>
            <a:ext cx="1015365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015365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3" y="256898"/>
            <a:ext cx="1015365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6007559" y="300206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6007579" y="366762"/>
            <a:ext cx="4146075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6004399" y="414587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87819" y="490786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0088098" y="-1668"/>
            <a:ext cx="63989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0043142" y="-1668"/>
            <a:ext cx="30461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0021986" y="-1668"/>
            <a:ext cx="1015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9966459" y="-1668"/>
            <a:ext cx="30461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9900116" y="317"/>
            <a:ext cx="60922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9853254" y="317"/>
            <a:ext cx="1015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7683" y="1874520"/>
            <a:ext cx="9138285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3799" y="510540"/>
            <a:ext cx="1062962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49619BF-576E-48D1-BF1D-D4D97A5D50B6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38349" y="510540"/>
            <a:ext cx="1472279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077363" y="1893"/>
            <a:ext cx="846138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image" Target="../media/image5.png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image" Target="../media/image4.png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audio" Target="../media/media5.wav"/><Relationship Id="rId11" Type="http://schemas.microsoft.com/office/2007/relationships/hdphoto" Target="../media/hdphoto1.wdp"/><Relationship Id="rId5" Type="http://schemas.microsoft.com/office/2007/relationships/media" Target="../media/media5.wav"/><Relationship Id="rId10" Type="http://schemas.openxmlformats.org/officeDocument/2006/relationships/image" Target="../media/image3.png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microsoft.com/office/2007/relationships/media" Target="../media/media13.wav"/><Relationship Id="rId18" Type="http://schemas.openxmlformats.org/officeDocument/2006/relationships/image" Target="../media/image7.png"/><Relationship Id="rId3" Type="http://schemas.microsoft.com/office/2007/relationships/media" Target="../media/media8.wav"/><Relationship Id="rId21" Type="http://schemas.openxmlformats.org/officeDocument/2006/relationships/image" Target="../media/image2.png"/><Relationship Id="rId7" Type="http://schemas.microsoft.com/office/2007/relationships/media" Target="../media/media10.wav"/><Relationship Id="rId12" Type="http://schemas.openxmlformats.org/officeDocument/2006/relationships/audio" Target="../media/media12.wav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6" Type="http://schemas.openxmlformats.org/officeDocument/2006/relationships/audio" Target="../media/media14.wav"/><Relationship Id="rId20" Type="http://schemas.openxmlformats.org/officeDocument/2006/relationships/image" Target="../media/image4.png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5" Type="http://schemas.microsoft.com/office/2007/relationships/media" Target="../media/media9.wav"/><Relationship Id="rId15" Type="http://schemas.microsoft.com/office/2007/relationships/media" Target="../media/media14.wav"/><Relationship Id="rId10" Type="http://schemas.openxmlformats.org/officeDocument/2006/relationships/audio" Target="../media/media11.wav"/><Relationship Id="rId19" Type="http://schemas.openxmlformats.org/officeDocument/2006/relationships/image" Target="../media/image8.png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audio" Target="../media/media1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524" y="1537355"/>
            <a:ext cx="8630603" cy="122502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Engineering Management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50" y="277213"/>
            <a:ext cx="9460156" cy="14605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University of </a:t>
            </a:r>
            <a:r>
              <a:rPr lang="en-GB" sz="1900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Mustansiriyah</a:t>
            </a: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2019-2020</a:t>
            </a:r>
          </a:p>
          <a:p>
            <a:pPr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 of Engineering                                                                                 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GB" sz="1900" b="1" baseline="30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rd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Stage </a:t>
            </a:r>
          </a:p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High. &amp; Trans Eng. Dep.</a:t>
            </a:r>
          </a:p>
          <a:p>
            <a:pPr algn="l">
              <a:spcBef>
                <a:spcPts val="0"/>
              </a:spcBef>
            </a:pPr>
            <a:endParaRPr lang="en-GB" sz="19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751" y="2730864"/>
            <a:ext cx="8630603" cy="27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32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 No.8, Programming Techniques: Gantt Chart,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2 </a:t>
            </a:r>
            <a:endParaRPr lang="en-GB" sz="32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GB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Lecturers:                               </a:t>
            </a:r>
            <a:r>
              <a:rPr lang="en-GB" sz="3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Ali </a:t>
            </a:r>
            <a:r>
              <a:rPr lang="en-GB" sz="3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Jabbar</a:t>
            </a:r>
            <a:endParaRPr lang="en-GB" sz="3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r>
              <a:rPr lang="en-GB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Dr Abeer K. Jameel  </a:t>
            </a:r>
            <a:endParaRPr lang="en-GB" sz="2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9873" y="1849388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7865" y="2552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457233"/>
            <a:ext cx="9138285" cy="889000"/>
          </a:xfrm>
        </p:spPr>
        <p:txBody>
          <a:bodyPr>
            <a:normAutofit/>
          </a:bodyPr>
          <a:lstStyle/>
          <a:p>
            <a:r>
              <a:rPr lang="en-GB" sz="3300" dirty="0" smtClean="0"/>
              <a:t>Programming Techniques: Gantt Chart</a:t>
            </a:r>
            <a:endParaRPr lang="en-GB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597360"/>
            <a:ext cx="9138285" cy="3604260"/>
          </a:xfrm>
        </p:spPr>
        <p:txBody>
          <a:bodyPr/>
          <a:lstStyle/>
          <a:p>
            <a:pPr marL="109728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Gantt Chart Example 2</a:t>
            </a:r>
          </a:p>
          <a:p>
            <a:pPr marL="109728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2" y="2209428"/>
            <a:ext cx="9012746" cy="13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35063"/>
              </p:ext>
            </p:extLst>
          </p:nvPr>
        </p:nvGraphicFramePr>
        <p:xfrm>
          <a:off x="180281" y="3861024"/>
          <a:ext cx="9845131" cy="115671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828000"/>
                <a:gridCol w="563042"/>
                <a:gridCol w="563042"/>
                <a:gridCol w="563042"/>
                <a:gridCol w="563042"/>
                <a:gridCol w="562263"/>
                <a:gridCol w="562263"/>
                <a:gridCol w="563042"/>
                <a:gridCol w="563042"/>
                <a:gridCol w="560753"/>
                <a:gridCol w="561485"/>
                <a:gridCol w="564598"/>
                <a:gridCol w="564598"/>
                <a:gridCol w="563820"/>
                <a:gridCol w="566107"/>
                <a:gridCol w="566107"/>
                <a:gridCol w="5668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Activity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Duration (week)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Depend 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J,G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R,D,F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B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K,L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99873" y="25527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515897" y="3400028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15897" y="1993404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19953" y="2552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8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10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5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8"/>
          <a:stretch/>
        </p:blipFill>
        <p:spPr bwMode="auto">
          <a:xfrm>
            <a:off x="744379" y="697260"/>
            <a:ext cx="8664893" cy="385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83779" y="2822671"/>
            <a:ext cx="1643583" cy="178845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04417" y="2641476"/>
            <a:ext cx="1358333" cy="178845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1910" y="2258085"/>
            <a:ext cx="480499" cy="18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A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900361" y="2425452"/>
            <a:ext cx="234360" cy="14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I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900361" y="2616968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361" y="280499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B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900361" y="2995827"/>
            <a:ext cx="288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H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900361" y="3187343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Q</a:t>
            </a:r>
            <a:endParaRPr lang="en-GB" sz="1000" dirty="0"/>
          </a:p>
        </p:txBody>
      </p:sp>
      <p:sp>
        <p:nvSpPr>
          <p:cNvPr id="16" name="Rectangle 15"/>
          <p:cNvSpPr/>
          <p:nvPr/>
        </p:nvSpPr>
        <p:spPr>
          <a:xfrm>
            <a:off x="2781804" y="2997267"/>
            <a:ext cx="1643583" cy="178845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773327" y="3182711"/>
            <a:ext cx="1643583" cy="178845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404417" y="2281436"/>
            <a:ext cx="1358333" cy="178845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404417" y="2462631"/>
            <a:ext cx="1358333" cy="178845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978221"/>
              </p:ext>
            </p:extLst>
          </p:nvPr>
        </p:nvGraphicFramePr>
        <p:xfrm>
          <a:off x="180281" y="4585692"/>
          <a:ext cx="9845131" cy="115671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828000"/>
                <a:gridCol w="563042"/>
                <a:gridCol w="563042"/>
                <a:gridCol w="563042"/>
                <a:gridCol w="563042"/>
                <a:gridCol w="562263"/>
                <a:gridCol w="562263"/>
                <a:gridCol w="563042"/>
                <a:gridCol w="563042"/>
                <a:gridCol w="560753"/>
                <a:gridCol w="561485"/>
                <a:gridCol w="564598"/>
                <a:gridCol w="564598"/>
                <a:gridCol w="563820"/>
                <a:gridCol w="566107"/>
                <a:gridCol w="566107"/>
                <a:gridCol w="5668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Activity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Duration (week)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Depend 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J,G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R,D,F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B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K,L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299873" y="2065412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71881" y="2679948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299873" y="3184004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71881" y="3760068"/>
            <a:ext cx="609600" cy="6096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443889" y="4264124"/>
            <a:ext cx="609600" cy="6096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71881" y="4768180"/>
            <a:ext cx="609600" cy="6096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366564" y="3361556"/>
            <a:ext cx="1358333" cy="178845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364589" y="3561456"/>
            <a:ext cx="1358333" cy="178845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381253" y="3746900"/>
            <a:ext cx="1358333" cy="178845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900361" y="335586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J</a:t>
            </a:r>
            <a:endParaRPr lang="en-GB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888486" y="3539643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G</a:t>
            </a:r>
            <a:endParaRPr lang="en-GB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894068" y="3721596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N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905943" y="3907423"/>
            <a:ext cx="266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</a:t>
            </a:r>
            <a:endParaRPr lang="en-GB" sz="1000" dirty="0"/>
          </a:p>
        </p:txBody>
      </p:sp>
      <p:sp>
        <p:nvSpPr>
          <p:cNvPr id="35" name="Rectangle 34"/>
          <p:cNvSpPr/>
          <p:nvPr/>
        </p:nvSpPr>
        <p:spPr>
          <a:xfrm>
            <a:off x="5725041" y="3939174"/>
            <a:ext cx="1296000" cy="178845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659913" y="4225652"/>
            <a:ext cx="609600" cy="6096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947945" y="4192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124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31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68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86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6208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01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6398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77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4098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39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8018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423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2257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15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4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6" y="913284"/>
            <a:ext cx="8905875" cy="44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1881" y="2552700"/>
            <a:ext cx="609600" cy="609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325297" y="2167303"/>
            <a:ext cx="0" cy="33544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21041" y="5224472"/>
            <a:ext cx="39604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Completion time: 55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413</TotalTime>
  <Words>176</Words>
  <Application>Microsoft Office PowerPoint</Application>
  <PresentationFormat>Custom</PresentationFormat>
  <Paragraphs>161</Paragraphs>
  <Slides>4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Urban</vt:lpstr>
      <vt:lpstr>Engineering Management</vt:lpstr>
      <vt:lpstr>Programming Techniques: Gantt Chart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Abeer Jameel</dc:creator>
  <cp:lastModifiedBy>Abeer Jameel</cp:lastModifiedBy>
  <cp:revision>43</cp:revision>
  <dcterms:created xsi:type="dcterms:W3CDTF">2020-03-12T09:30:18Z</dcterms:created>
  <dcterms:modified xsi:type="dcterms:W3CDTF">2020-03-13T22:30:35Z</dcterms:modified>
</cp:coreProperties>
</file>