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2" r:id="rId5"/>
    <p:sldId id="273" r:id="rId6"/>
  </p:sldIdLst>
  <p:sldSz cx="10153650" cy="5715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0" y="-72"/>
      </p:cViewPr>
      <p:guideLst>
        <p:guide orient="horz" pos="1800"/>
        <p:guide pos="31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6007559" y="3175001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6007579" y="3247509"/>
            <a:ext cx="4146075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6007579" y="3429306"/>
            <a:ext cx="414607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6007576" y="3470336"/>
            <a:ext cx="2183035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007576" y="3499643"/>
            <a:ext cx="2183035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6007576" y="3302000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90996" y="3384152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041384"/>
            <a:ext cx="10153650" cy="203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3062940"/>
            <a:ext cx="1015365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122269" y="3035910"/>
            <a:ext cx="3031382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1015365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7683" y="2001575"/>
            <a:ext cx="9392126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7682" y="3249948"/>
            <a:ext cx="5499894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6010" y="3505200"/>
            <a:ext cx="1066133" cy="381000"/>
          </a:xfrm>
        </p:spPr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007576" y="3504407"/>
            <a:ext cx="1438434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238764" y="947"/>
            <a:ext cx="83027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30624" y="952500"/>
            <a:ext cx="2115344" cy="45720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682" y="952500"/>
            <a:ext cx="6938328" cy="4572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68" y="1651001"/>
            <a:ext cx="8630603" cy="113506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068" y="2805908"/>
            <a:ext cx="8630603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682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439" y="1874521"/>
            <a:ext cx="4484529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9" y="952500"/>
            <a:ext cx="930751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069" y="1870809"/>
            <a:ext cx="4487913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2530" y="1870809"/>
            <a:ext cx="4488054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3069" y="2257099"/>
            <a:ext cx="4487913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9286" y="2257099"/>
            <a:ext cx="4488054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0628" y="510540"/>
            <a:ext cx="1062962" cy="381000"/>
          </a:xfrm>
        </p:spPr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8349" y="510540"/>
            <a:ext cx="1472279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363" y="1893"/>
            <a:ext cx="846138" cy="304800"/>
          </a:xfrm>
        </p:spPr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11" y="918309"/>
            <a:ext cx="3756851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44611" y="1675606"/>
            <a:ext cx="3756851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9227" y="646906"/>
            <a:ext cx="5665737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151" y="924300"/>
            <a:ext cx="651596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243" y="952500"/>
            <a:ext cx="5076825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708" y="2728591"/>
            <a:ext cx="2876868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05684"/>
            <a:ext cx="1015365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015365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256898"/>
            <a:ext cx="1015365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6007559" y="300206"/>
            <a:ext cx="4146095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6007579" y="366762"/>
            <a:ext cx="4146075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6004399" y="414587"/>
            <a:ext cx="3401473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87819" y="490786"/>
            <a:ext cx="1776889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10088098" y="-1668"/>
            <a:ext cx="6398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0043142" y="-1668"/>
            <a:ext cx="30461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0021986" y="-1668"/>
            <a:ext cx="1015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966459" y="-1668"/>
            <a:ext cx="30461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900116" y="317"/>
            <a:ext cx="60922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853254" y="317"/>
            <a:ext cx="1015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7683" y="952500"/>
            <a:ext cx="9138285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7683" y="1874520"/>
            <a:ext cx="9138285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3799" y="510540"/>
            <a:ext cx="1062962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9619BF-576E-48D1-BF1D-D4D97A5D50B6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38349" y="510540"/>
            <a:ext cx="1472279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077363" y="1893"/>
            <a:ext cx="846138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E79C7D-17B2-4831-A721-21F478E5811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audio" Target="../media/media8.wav"/><Relationship Id="rId11" Type="http://schemas.openxmlformats.org/officeDocument/2006/relationships/image" Target="../media/image5.png"/><Relationship Id="rId5" Type="http://schemas.microsoft.com/office/2007/relationships/media" Target="../media/media8.wav"/><Relationship Id="rId10" Type="http://schemas.openxmlformats.org/officeDocument/2006/relationships/image" Target="../media/image2.png"/><Relationship Id="rId4" Type="http://schemas.microsoft.com/office/2007/relationships/media" Target="../media/media7.wav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524" y="1537355"/>
            <a:ext cx="8630603" cy="122502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Engineering Management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50" y="277213"/>
            <a:ext cx="9460156" cy="14605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University of </a:t>
            </a:r>
            <a:r>
              <a:rPr lang="en-GB" sz="1900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Mustansiriyah</a:t>
            </a: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2019-2020</a:t>
            </a:r>
          </a:p>
          <a:p>
            <a:pPr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College of Engineering                                                                                 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GB" sz="1900" b="1" baseline="30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rd</a:t>
            </a:r>
            <a:r>
              <a:rPr lang="en-GB" sz="19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Stage </a:t>
            </a:r>
          </a:p>
          <a:p>
            <a:pPr algn="l">
              <a:spcBef>
                <a:spcPts val="0"/>
              </a:spcBef>
            </a:pPr>
            <a:r>
              <a:rPr lang="en-GB" sz="19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High. &amp; Trans Eng. Dep.</a:t>
            </a:r>
          </a:p>
          <a:p>
            <a:pPr algn="l">
              <a:spcBef>
                <a:spcPts val="0"/>
              </a:spcBef>
            </a:pPr>
            <a:endParaRPr lang="en-GB" sz="19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0751" y="2730864"/>
            <a:ext cx="8630603" cy="2748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200" b="1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GB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 No.8, Programming Techniques: Gantt Chart, Examples </a:t>
            </a:r>
          </a:p>
          <a:p>
            <a:endParaRPr lang="en-GB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GB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Lecturers:                               </a:t>
            </a:r>
            <a:r>
              <a:rPr lang="en-GB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Dr.</a:t>
            </a:r>
            <a:r>
              <a:rPr lang="en-GB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Ali </a:t>
            </a:r>
            <a:r>
              <a:rPr lang="en-GB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Jabbar</a:t>
            </a:r>
            <a:endParaRPr lang="en-GB" sz="3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r>
              <a:rPr lang="en-GB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Dr Abeer K. Jameel  </a:t>
            </a:r>
            <a:endParaRPr lang="en-GB" sz="2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4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9873" y="184938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7865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337220"/>
            <a:ext cx="9138285" cy="889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Programming Techniques: Gantt Chart</a:t>
            </a:r>
            <a:endParaRPr lang="en-GB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3" y="1297327"/>
            <a:ext cx="9138285" cy="3604260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Gantt Chart : Example 1</a:t>
            </a:r>
          </a:p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6208" y="3277548"/>
            <a:ext cx="959507" cy="7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03" y="1849621"/>
            <a:ext cx="7436506" cy="34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2620.04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1881" y="25527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000" end="1220.04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4281" y="3111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83" y="457233"/>
            <a:ext cx="9138285" cy="889000"/>
          </a:xfrm>
        </p:spPr>
        <p:txBody>
          <a:bodyPr>
            <a:normAutofit/>
          </a:bodyPr>
          <a:lstStyle/>
          <a:p>
            <a:r>
              <a:rPr lang="en-GB" sz="3300" dirty="0" smtClean="0"/>
              <a:t>Programming Techniques: Gantt Chart</a:t>
            </a:r>
            <a:endParaRPr lang="en-GB" sz="33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026"/>
          <a:stretch/>
        </p:blipFill>
        <p:spPr bwMode="auto">
          <a:xfrm>
            <a:off x="483187" y="1652593"/>
            <a:ext cx="4309785" cy="322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37"/>
          <a:stretch/>
        </p:blipFill>
        <p:spPr bwMode="auto">
          <a:xfrm>
            <a:off x="5509209" y="2618293"/>
            <a:ext cx="4095085" cy="211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96866" y="1477348"/>
            <a:ext cx="0" cy="37204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7865" y="2552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83906"/>
              </p:ext>
            </p:extLst>
          </p:nvPr>
        </p:nvGraphicFramePr>
        <p:xfrm>
          <a:off x="252289" y="1057300"/>
          <a:ext cx="9568086" cy="41400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3481"/>
                <a:gridCol w="188809"/>
                <a:gridCol w="188809"/>
                <a:gridCol w="188809"/>
                <a:gridCol w="188809"/>
                <a:gridCol w="85194"/>
                <a:gridCol w="85194"/>
                <a:gridCol w="188809"/>
                <a:gridCol w="188809"/>
                <a:gridCol w="188809"/>
                <a:gridCol w="85194"/>
                <a:gridCol w="85194"/>
                <a:gridCol w="241192"/>
                <a:gridCol w="241192"/>
                <a:gridCol w="241192"/>
                <a:gridCol w="241192"/>
                <a:gridCol w="241192"/>
                <a:gridCol w="241192"/>
                <a:gridCol w="241192"/>
                <a:gridCol w="241192"/>
                <a:gridCol w="144000"/>
                <a:gridCol w="144000"/>
                <a:gridCol w="248400"/>
                <a:gridCol w="288000"/>
                <a:gridCol w="248400"/>
                <a:gridCol w="144000"/>
                <a:gridCol w="144000"/>
                <a:gridCol w="248400"/>
                <a:gridCol w="248400"/>
                <a:gridCol w="248400"/>
                <a:gridCol w="248400"/>
                <a:gridCol w="248400"/>
                <a:gridCol w="288000"/>
                <a:gridCol w="248400"/>
                <a:gridCol w="288000"/>
                <a:gridCol w="144000"/>
                <a:gridCol w="144000"/>
                <a:gridCol w="248400"/>
                <a:gridCol w="248400"/>
                <a:gridCol w="248400"/>
                <a:gridCol w="248400"/>
                <a:gridCol w="144000"/>
                <a:gridCol w="144000"/>
                <a:gridCol w="241192"/>
                <a:gridCol w="144638"/>
              </a:tblGrid>
              <a:tr h="400779">
                <a:tc gridSpan="4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Master Programme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Project ……..                                                                                                        </a:t>
                      </a:r>
                      <a:r>
                        <a:rPr lang="en-GB" sz="1000" dirty="0" smtClean="0">
                          <a:effectLst/>
                        </a:rPr>
                        <a:t>Revision……………………...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Client ……………………                                                                                       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Date of </a:t>
                      </a:r>
                      <a:r>
                        <a:rPr lang="en-GB" sz="1000" dirty="0" smtClean="0">
                          <a:effectLst/>
                        </a:rPr>
                        <a:t> Issue </a:t>
                      </a:r>
                      <a:r>
                        <a:rPr lang="en-GB" sz="1000" dirty="0">
                          <a:effectLst/>
                        </a:rPr>
                        <a:t>………………………………………..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Contractor </a:t>
                      </a:r>
                      <a:r>
                        <a:rPr lang="en-GB" sz="1000" dirty="0" smtClean="0">
                          <a:effectLst/>
                        </a:rPr>
                        <a:t>……………..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Year :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Month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Jan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Mar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April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Jun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July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Aug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Sep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Week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18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19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27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28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29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activity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683" y="553244"/>
            <a:ext cx="9138285" cy="535750"/>
          </a:xfrm>
        </p:spPr>
        <p:txBody>
          <a:bodyPr/>
          <a:lstStyle/>
          <a:p>
            <a:pPr marL="109728" indent="0"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Solution (continue )</a:t>
            </a:r>
          </a:p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026"/>
          <a:stretch/>
        </p:blipFill>
        <p:spPr bwMode="auto">
          <a:xfrm>
            <a:off x="6733009" y="841276"/>
            <a:ext cx="3312368" cy="24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860" y="3314543"/>
            <a:ext cx="540000" cy="238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24637" y="3553072"/>
            <a:ext cx="900000" cy="2164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48866" y="3793604"/>
            <a:ext cx="864000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35264" y="4021530"/>
            <a:ext cx="1188000" cy="238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52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87905" y="242545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8609.977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43889" y="3184004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828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43889" y="4624164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71881" y="3832076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6000" end="209.977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63969" y="3073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6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6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6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4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41768"/>
              </p:ext>
            </p:extLst>
          </p:nvPr>
        </p:nvGraphicFramePr>
        <p:xfrm>
          <a:off x="252289" y="1057300"/>
          <a:ext cx="9568086" cy="41400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93481"/>
                <a:gridCol w="188809"/>
                <a:gridCol w="188809"/>
                <a:gridCol w="188809"/>
                <a:gridCol w="188809"/>
                <a:gridCol w="85194"/>
                <a:gridCol w="85194"/>
                <a:gridCol w="188809"/>
                <a:gridCol w="188809"/>
                <a:gridCol w="188809"/>
                <a:gridCol w="85194"/>
                <a:gridCol w="85194"/>
                <a:gridCol w="241192"/>
                <a:gridCol w="241192"/>
                <a:gridCol w="241192"/>
                <a:gridCol w="241192"/>
                <a:gridCol w="241192"/>
                <a:gridCol w="241192"/>
                <a:gridCol w="241192"/>
                <a:gridCol w="241192"/>
                <a:gridCol w="144000"/>
                <a:gridCol w="144000"/>
                <a:gridCol w="248400"/>
                <a:gridCol w="288000"/>
                <a:gridCol w="248400"/>
                <a:gridCol w="144000"/>
                <a:gridCol w="144000"/>
                <a:gridCol w="248400"/>
                <a:gridCol w="248400"/>
                <a:gridCol w="248400"/>
                <a:gridCol w="248400"/>
                <a:gridCol w="248400"/>
                <a:gridCol w="288000"/>
                <a:gridCol w="248400"/>
                <a:gridCol w="288000"/>
                <a:gridCol w="144000"/>
                <a:gridCol w="144000"/>
                <a:gridCol w="248400"/>
                <a:gridCol w="248400"/>
                <a:gridCol w="248400"/>
                <a:gridCol w="248400"/>
                <a:gridCol w="144000"/>
                <a:gridCol w="144000"/>
                <a:gridCol w="241192"/>
                <a:gridCol w="144638"/>
              </a:tblGrid>
              <a:tr h="400779">
                <a:tc gridSpan="4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Master Programme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Project ……..                                                                                                        Revision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Client ……………………                                                                                       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Date of </a:t>
                      </a:r>
                      <a:r>
                        <a:rPr lang="en-GB" sz="1000" dirty="0" smtClean="0">
                          <a:effectLst/>
                        </a:rPr>
                        <a:t> Issue </a:t>
                      </a:r>
                      <a:r>
                        <a:rPr lang="en-GB" sz="1000" dirty="0">
                          <a:effectLst/>
                        </a:rPr>
                        <a:t>………………………………………..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Contractor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 gridSpan="4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Year :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Month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Jan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Feb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Mar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April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Jun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July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Aug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Sep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Week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18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19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27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28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29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35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37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activity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9619" marR="596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7683" y="553244"/>
            <a:ext cx="9138285" cy="535750"/>
          </a:xfrm>
        </p:spPr>
        <p:txBody>
          <a:bodyPr/>
          <a:lstStyle/>
          <a:p>
            <a:pPr marL="109728" indent="0">
              <a:buNone/>
            </a:pPr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</a:rPr>
              <a:t>Solution (continue )</a:t>
            </a:r>
          </a:p>
          <a:p>
            <a:pPr marL="109728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GB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860" y="3314543"/>
            <a:ext cx="576065" cy="238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12762" y="3553072"/>
            <a:ext cx="927759" cy="2164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348866" y="3793604"/>
            <a:ext cx="900000" cy="2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35264" y="4021530"/>
            <a:ext cx="1234848" cy="238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437311" y="4263739"/>
            <a:ext cx="1080000" cy="238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9873" y="2552700"/>
            <a:ext cx="609600" cy="609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445563" y="2749488"/>
            <a:ext cx="0" cy="2772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3049" y="5224472"/>
            <a:ext cx="3960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Completion time: 36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"/>
    </mc:Choice>
    <mc:Fallback xmlns=""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413</TotalTime>
  <Words>213</Words>
  <Application>Microsoft Office PowerPoint</Application>
  <PresentationFormat>Custom</PresentationFormat>
  <Paragraphs>829</Paragraphs>
  <Slides>5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Engineering Management</vt:lpstr>
      <vt:lpstr>Programming Techniques: Gantt Chart</vt:lpstr>
      <vt:lpstr>Programming Techniques: Gantt Chart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Abeer Jameel</dc:creator>
  <cp:lastModifiedBy>Abeer Jameel</cp:lastModifiedBy>
  <cp:revision>43</cp:revision>
  <dcterms:created xsi:type="dcterms:W3CDTF">2020-03-12T09:30:18Z</dcterms:created>
  <dcterms:modified xsi:type="dcterms:W3CDTF">2020-03-13T20:10:33Z</dcterms:modified>
</cp:coreProperties>
</file>