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0" y="-114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CB88-31DA-4FBA-A9EC-E7D7D0113E3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20E-2A4D-4CAD-AA9D-766670652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8D487B78-68DF-4C62-BD29-51CD9BAF9727}" type="datetime1">
              <a:rPr lang="en-GB" smtClean="0"/>
              <a:t>12/03/2020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7EA9-CFFF-4A6A-B623-6429E617C014}" type="datetime1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6327-FE4A-4BF1-946B-6CC3A41A5DEA}" type="datetime1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431B-C6DE-495E-802A-375930999484}" type="datetime1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B891-66AC-400F-86C8-9220B91E9833}" type="datetime1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A5F9-65CF-4F6E-9522-DF304013FA37}" type="datetime1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2A2182-C9DD-4C86-9F43-80163ABA99BA}" type="datetime1">
              <a:rPr lang="en-GB" smtClean="0"/>
              <a:t>12/03/2020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3E87C0F8-A472-470C-8CDB-40C6E09FDF16}" type="datetime1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756-C68E-47A4-9C40-23EFB11E764C}" type="datetime1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67C-2E8D-45D3-9ACE-5A15C9A68226}" type="datetime1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36B6-D6B7-4234-92B2-797B0D300DEE}" type="datetime1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73E403-96C1-4BEE-BE2E-9D34F83ADFEC}" type="datetime1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GB" sz="51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</a:t>
            </a:r>
            <a:r>
              <a:rPr lang="en-GB" sz="51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No.1 (Week 1): </a:t>
            </a:r>
            <a:r>
              <a:rPr lang="en-GB" sz="51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Introduction, Construction Management Principles and Functions </a:t>
            </a:r>
          </a:p>
          <a:p>
            <a:endParaRPr lang="en-GB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               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</a:t>
            </a:r>
            <a:r>
              <a:rPr lang="en-GB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Abeer K. Jameel  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10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05755"/>
            <a:ext cx="9258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00561" y="1417340"/>
            <a:ext cx="25202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Syllabus </a:t>
            </a:r>
            <a:endParaRPr lang="en-GB" sz="3300" dirty="0"/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0083" y="1376665"/>
            <a:ext cx="9138285" cy="436115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70000"/>
              </a:lnSpc>
              <a:spcBef>
                <a:spcPts val="0"/>
              </a:spcBef>
              <a:buFont typeface="Georgia"/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1.Introduction</a:t>
            </a:r>
          </a:p>
          <a:p>
            <a:pPr marL="623888" indent="-288000">
              <a:lnSpc>
                <a:spcPct val="170000"/>
              </a:lnSpc>
              <a:spcBef>
                <a:spcPts val="0"/>
              </a:spcBef>
              <a:buFont typeface="Georgia"/>
              <a:buAutoNum type="alphaLcPeriod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Construction Management Principles and functions</a:t>
            </a:r>
          </a:p>
          <a:p>
            <a:pPr marL="623888" indent="-288000">
              <a:lnSpc>
                <a:spcPct val="170000"/>
              </a:lnSpc>
              <a:spcBef>
                <a:spcPts val="0"/>
              </a:spcBef>
              <a:buFont typeface="Georgia"/>
              <a:buAutoNum type="alphaLcPeriod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Project life cycle and resources</a:t>
            </a:r>
          </a:p>
          <a:p>
            <a:pPr marL="623888" indent="-288000">
              <a:lnSpc>
                <a:spcPct val="170000"/>
              </a:lnSpc>
              <a:spcBef>
                <a:spcPts val="0"/>
              </a:spcBef>
              <a:buFont typeface="Georgia"/>
              <a:buAutoNum type="alphaLcPeriod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Types of contracts </a:t>
            </a:r>
          </a:p>
          <a:p>
            <a:pPr marL="36000" indent="7200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2. Bar Charts</a:t>
            </a:r>
          </a:p>
          <a:p>
            <a:pPr marL="36000" indent="7200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3. Network Analysis</a:t>
            </a:r>
          </a:p>
          <a:p>
            <a:pPr marL="623888" indent="-288000">
              <a:lnSpc>
                <a:spcPct val="170000"/>
              </a:lnSpc>
              <a:spcBef>
                <a:spcPts val="0"/>
              </a:spcBef>
              <a:buAutoNum type="alphaLcPeriod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AOA [C.P.M] method </a:t>
            </a:r>
          </a:p>
          <a:p>
            <a:pPr marL="623888" indent="-288000">
              <a:lnSpc>
                <a:spcPct val="170000"/>
              </a:lnSpc>
              <a:spcBef>
                <a:spcPts val="0"/>
              </a:spcBef>
              <a:buAutoNum type="alphaLcPeriod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AON method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4. Programme Evaluation and Review Technique (PERT)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5. Line of Balance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6. Resource allocation  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Font typeface="Georgia"/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lnSpc>
                <a:spcPct val="170000"/>
              </a:lnSpc>
              <a:spcBef>
                <a:spcPts val="0"/>
              </a:spcBef>
              <a:buFont typeface="Georgia"/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Basic References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Principle of construction management ; By Roy Pilcher</a:t>
            </a: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These lectures has been edited by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Dr.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Ali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Jabbar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 smtClean="0"/>
              <a:t>Introduction: Construction Management Principles 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0" y="1400452"/>
            <a:ext cx="7315077" cy="9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60" y="2891985"/>
            <a:ext cx="7264366" cy="21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4337" y="1273324"/>
            <a:ext cx="2376264" cy="1778134"/>
            <a:chOff x="-35743" y="2940541"/>
            <a:chExt cx="2376264" cy="1778134"/>
          </a:xfrm>
        </p:grpSpPr>
        <p:sp>
          <p:nvSpPr>
            <p:cNvPr id="14" name="Isosceles Triangle 13"/>
            <p:cNvSpPr/>
            <p:nvPr/>
          </p:nvSpPr>
          <p:spPr>
            <a:xfrm>
              <a:off x="252289" y="3145532"/>
              <a:ext cx="1368152" cy="1296144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35743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Quality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329" y="2940541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Cost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4417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Time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28" y="1448195"/>
            <a:ext cx="6903625" cy="97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39" y="2637838"/>
            <a:ext cx="6569393" cy="13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4337" y="1273324"/>
            <a:ext cx="2376264" cy="1778134"/>
            <a:chOff x="-35743" y="2940541"/>
            <a:chExt cx="2376264" cy="1778134"/>
          </a:xfrm>
        </p:grpSpPr>
        <p:sp>
          <p:nvSpPr>
            <p:cNvPr id="8" name="Isosceles Triangle 7"/>
            <p:cNvSpPr/>
            <p:nvPr/>
          </p:nvSpPr>
          <p:spPr>
            <a:xfrm>
              <a:off x="252289" y="3145532"/>
              <a:ext cx="1368152" cy="1296144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5743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Quality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329" y="2940541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Cost</a:t>
              </a:r>
              <a:endParaRPr lang="en-GB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4417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Time </a:t>
              </a:r>
              <a:endParaRPr lang="en-GB" sz="1200" dirty="0"/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54" y="4150776"/>
            <a:ext cx="6857524" cy="1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8" y="1175895"/>
            <a:ext cx="6753797" cy="1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23" y="2715976"/>
            <a:ext cx="4437222" cy="7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49" y="3944039"/>
            <a:ext cx="6212110" cy="8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4337" y="1273324"/>
            <a:ext cx="2376264" cy="1778134"/>
            <a:chOff x="-35743" y="2940541"/>
            <a:chExt cx="2376264" cy="1778134"/>
          </a:xfrm>
        </p:grpSpPr>
        <p:sp>
          <p:nvSpPr>
            <p:cNvPr id="10" name="Isosceles Triangle 9"/>
            <p:cNvSpPr/>
            <p:nvPr/>
          </p:nvSpPr>
          <p:spPr>
            <a:xfrm>
              <a:off x="252289" y="3145532"/>
              <a:ext cx="1368152" cy="1296144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5743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Quality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2329" y="2940541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Cost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4417" y="444167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Time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</a:t>
            </a:r>
            <a:r>
              <a:rPr lang="en-GB" sz="3300" dirty="0" smtClean="0"/>
              <a:t>Functions 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01" y="1574006"/>
            <a:ext cx="821436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20441" y="1489348"/>
            <a:ext cx="46805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Construction management functions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1" r="6472"/>
          <a:stretch/>
        </p:blipFill>
        <p:spPr bwMode="auto">
          <a:xfrm>
            <a:off x="-35743" y="2785492"/>
            <a:ext cx="2921330" cy="29382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3038"/>
            <a:ext cx="93630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Introduction: Construction Management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9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61988"/>
            <a:ext cx="91630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491</TotalTime>
  <Words>207</Words>
  <Application>Microsoft Office PowerPoint</Application>
  <PresentationFormat>Custom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Engineering Management</vt:lpstr>
      <vt:lpstr>Syllabus </vt:lpstr>
      <vt:lpstr>Basic References</vt:lpstr>
      <vt:lpstr>Introduction: Construction Management Principles </vt:lpstr>
      <vt:lpstr>Introduction: Construction Management Principles </vt:lpstr>
      <vt:lpstr>Introduction: Construction Management Principles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  <vt:lpstr>Introduction: Construction Management Functions 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49</cp:revision>
  <dcterms:created xsi:type="dcterms:W3CDTF">2020-03-12T09:30:18Z</dcterms:created>
  <dcterms:modified xsi:type="dcterms:W3CDTF">2020-03-12T19:59:22Z</dcterms:modified>
</cp:coreProperties>
</file>