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194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703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152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376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82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048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434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180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886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5983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319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B891-0978-42C3-AA1F-927C74FBA6EE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74118-ACFB-4F7A-98B2-66E1E9A091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626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6944816" cy="5688632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05" y="282962"/>
            <a:ext cx="7747112" cy="602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823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7971729" cy="597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84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895324" cy="6512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9001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AL-RA'Y</dc:creator>
  <cp:lastModifiedBy>AL-RA'Y</cp:lastModifiedBy>
  <cp:revision>2</cp:revision>
  <dcterms:created xsi:type="dcterms:W3CDTF">2020-03-06T16:28:47Z</dcterms:created>
  <dcterms:modified xsi:type="dcterms:W3CDTF">2020-03-06T16:31:49Z</dcterms:modified>
</cp:coreProperties>
</file>