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9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1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47" y="380456"/>
            <a:ext cx="8305800" cy="98620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Finite differences method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r="2752" b="24676"/>
          <a:stretch/>
        </p:blipFill>
        <p:spPr>
          <a:xfrm>
            <a:off x="533400" y="1219200"/>
            <a:ext cx="8077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700" y="-952500"/>
            <a:ext cx="68580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-952500"/>
            <a:ext cx="68580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990600"/>
            <a:ext cx="6858000" cy="883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286000"/>
            <a:ext cx="21336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0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-495300"/>
            <a:ext cx="68580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700" y="38100"/>
            <a:ext cx="6858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4875</TotalTime>
  <Words>10</Words>
  <Application>Microsoft Office PowerPoint</Application>
  <PresentationFormat>On-screen Show (4:3)</PresentationFormat>
  <Paragraphs>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Century Gothic</vt:lpstr>
      <vt:lpstr>Tahoma</vt:lpstr>
      <vt:lpstr>Times New Roman</vt:lpstr>
      <vt:lpstr>Wingdings 3</vt:lpstr>
      <vt:lpstr>Wisp</vt:lpstr>
      <vt:lpstr>Finite differences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70</cp:revision>
  <dcterms:created xsi:type="dcterms:W3CDTF">2003-10-21T03:30:57Z</dcterms:created>
  <dcterms:modified xsi:type="dcterms:W3CDTF">2020-02-06T00:34:31Z</dcterms:modified>
</cp:coreProperties>
</file>