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64" r:id="rId3"/>
    <p:sldId id="259" r:id="rId4"/>
    <p:sldId id="268" r:id="rId5"/>
    <p:sldId id="272" r:id="rId6"/>
    <p:sldId id="27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D0462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37" autoAdjust="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E1A72-73A7-4258-8610-70EFA568B07C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69F0-3ABE-4500-8FAE-0F0C33DBD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7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69F0-3ABE-4500-8FAE-0F0C33DBD0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1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824082-5448-416D-81B0-9092CEDFAE84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8F0AF6-A3A3-4666-AC2B-2A2366ABA46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Noun </a:t>
            </a:r>
            <a:r>
              <a:rPr lang="en-US" sz="6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Clause and </a:t>
            </a:r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Adjective </a:t>
            </a:r>
            <a:r>
              <a:rPr lang="en-US" sz="6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Clause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415" y="36576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BY: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33599" y="4343400"/>
            <a:ext cx="52763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Dr. </a:t>
            </a:r>
            <a:r>
              <a:rPr lang="en-US" sz="5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ayat Kareem    </a:t>
            </a:r>
          </a:p>
          <a:p>
            <a:pPr algn="ctr"/>
            <a:r>
              <a:rPr 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</a:t>
            </a:r>
            <a:endParaRPr lang="en-US" sz="4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 descr="C:\Users\Dawood E. Sachit\Documents\wave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1225">
            <a:off x="3563457" y="5122501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Dawood E. Sachit\Documents\wave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5830">
            <a:off x="-2687867" y="5092278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Dawood E. Sachit\Documents\wave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1225">
            <a:off x="-2460233" y="-737377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Dawood E. Sachit\Documents\wave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5830">
            <a:off x="4170133" y="-455081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3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1066800"/>
            <a:ext cx="4389120" cy="181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244" y="3470142"/>
            <a:ext cx="7576916" cy="2168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5334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990033"/>
                </a:solidFill>
              </a:rPr>
              <a:t>Ouestion</a:t>
            </a:r>
            <a:endParaRPr lang="en-US" sz="2000" b="1" dirty="0">
              <a:solidFill>
                <a:srgbClr val="9900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0120" y="2776507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0033"/>
                </a:solidFill>
              </a:rPr>
              <a:t>Noun Clause</a:t>
            </a:r>
            <a:endParaRPr lang="en-US" sz="3200" b="1" dirty="0">
              <a:solidFill>
                <a:srgbClr val="990033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770120" y="4191000"/>
            <a:ext cx="28956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70120" y="4800600"/>
            <a:ext cx="28956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1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76201" y="2525579"/>
            <a:ext cx="2590799" cy="6363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4572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Adjective clause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5332449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chemeClr val="accent1">
                    <a:lumMod val="75000"/>
                  </a:schemeClr>
                </a:solidFill>
              </a:rPr>
              <a:t>Adjective clause </a:t>
            </a:r>
            <a:r>
              <a:rPr lang="en-US" sz="3300" dirty="0" smtClean="0">
                <a:solidFill>
                  <a:schemeClr val="accent1">
                    <a:lumMod val="75000"/>
                  </a:schemeClr>
                </a:solidFill>
              </a:rPr>
              <a:t> Is a dependent clause 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299" y="3484570"/>
            <a:ext cx="350860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432" y="4160162"/>
            <a:ext cx="2362200" cy="31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105400" y="4482790"/>
            <a:ext cx="2286000" cy="304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7628382" cy="107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6201" y="2514600"/>
            <a:ext cx="3657599" cy="647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as a subject</a:t>
            </a:r>
          </a:p>
        </p:txBody>
      </p:sp>
    </p:spTree>
    <p:extLst>
      <p:ext uri="{BB962C8B-B14F-4D97-AF65-F5344CB8AC3E}">
        <p14:creationId xmlns:p14="http://schemas.microsoft.com/office/powerpoint/2010/main" val="81855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38200"/>
            <a:ext cx="4884127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7" y="2414056"/>
            <a:ext cx="8839893" cy="1300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" y="6395085"/>
            <a:ext cx="436689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22125"/>
            <a:ext cx="6423588" cy="128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" y="-4572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>Adjective clause 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19358" y="6395085"/>
            <a:ext cx="60618" cy="438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778352" y="6614160"/>
            <a:ext cx="403248" cy="126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1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Paraphrasing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410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 smtClean="0"/>
              <a:t>  Education is the single most important   factor in the development of a country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Changing wards, using </a:t>
            </a:r>
            <a:r>
              <a:rPr lang="en-US" b="1" dirty="0" smtClean="0">
                <a:solidFill>
                  <a:srgbClr val="C00000"/>
                </a:solidFill>
              </a:rPr>
              <a:t>synonyms</a:t>
            </a:r>
            <a:r>
              <a:rPr lang="en-US" b="1" dirty="0" smtClean="0">
                <a:solidFill>
                  <a:srgbClr val="00B050"/>
                </a:solidFill>
              </a:rPr>
              <a:t>, keep meaning</a:t>
            </a:r>
          </a:p>
          <a:p>
            <a:pPr marL="0" indent="0"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990033"/>
                </a:solidFill>
              </a:rPr>
              <a:t>Schooling</a:t>
            </a:r>
            <a:r>
              <a:rPr lang="en-US" sz="3200" dirty="0" smtClean="0"/>
              <a:t> is the single most </a:t>
            </a:r>
            <a:r>
              <a:rPr lang="en-US" sz="3200" dirty="0" smtClean="0">
                <a:solidFill>
                  <a:srgbClr val="990033"/>
                </a:solidFill>
              </a:rPr>
              <a:t>significant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990033"/>
                </a:solidFill>
              </a:rPr>
              <a:t>elemen</a:t>
            </a:r>
            <a:r>
              <a:rPr lang="en-US" sz="3200" dirty="0" smtClean="0"/>
              <a:t>t in the </a:t>
            </a:r>
            <a:r>
              <a:rPr lang="en-US" sz="3200" dirty="0" smtClean="0">
                <a:solidFill>
                  <a:srgbClr val="990033"/>
                </a:solidFill>
              </a:rPr>
              <a:t>advancemen</a:t>
            </a:r>
            <a:r>
              <a:rPr lang="en-US" sz="3200" dirty="0" smtClean="0"/>
              <a:t>t of a </a:t>
            </a:r>
            <a:r>
              <a:rPr lang="en-US" sz="3200" dirty="0" smtClean="0">
                <a:solidFill>
                  <a:srgbClr val="990033"/>
                </a:solidFill>
              </a:rPr>
              <a:t>nation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Aspect, element, significant, essential, advancement, evolution, nation.</a:t>
            </a:r>
          </a:p>
          <a:p>
            <a:pPr marL="0" indent="0">
              <a:buNone/>
            </a:pP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 </a:t>
            </a:r>
            <a:r>
              <a:rPr lang="en-US" sz="2400" b="1" dirty="0">
                <a:solidFill>
                  <a:srgbClr val="00B050"/>
                </a:solidFill>
              </a:rPr>
              <a:t>Changing 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structures.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500" dirty="0" smtClean="0"/>
              <a:t>The most essential element of nation’s development is education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23331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Using </a:t>
            </a:r>
            <a:r>
              <a:rPr lang="en-US" dirty="0" smtClean="0">
                <a:solidFill>
                  <a:srgbClr val="C00000"/>
                </a:solidFill>
              </a:rPr>
              <a:t>Concessions </a:t>
            </a:r>
            <a:r>
              <a:rPr lang="en-US" dirty="0" smtClean="0"/>
              <a:t>( you say the opposite of your opinion)</a:t>
            </a:r>
          </a:p>
          <a:p>
            <a:pPr marL="0" indent="0" algn="ctr">
              <a:buNone/>
            </a:pPr>
            <a:r>
              <a:rPr lang="en-US" sz="2800" dirty="0" smtClean="0"/>
              <a:t>Although many would argue that the economy is the most important factor in nation, I think education has a far greater impact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smtClean="0"/>
              <a:t>Paraphrasing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" y="3072051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990033"/>
                </a:solidFill>
              </a:rPr>
              <a:t>Note:-</a:t>
            </a:r>
            <a:endParaRPr lang="en-US" sz="4000" b="1" dirty="0">
              <a:solidFill>
                <a:srgbClr val="9900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749457"/>
            <a:ext cx="7924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1- D</a:t>
            </a:r>
            <a:r>
              <a:rPr lang="en-US" sz="2800" b="1" dirty="0" smtClean="0"/>
              <a:t>o not use contractions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/>
              <a:t>( Don’t= Do not)</a:t>
            </a:r>
          </a:p>
          <a:p>
            <a:r>
              <a:rPr lang="en-US" sz="2800" b="1" dirty="0" smtClean="0"/>
              <a:t>2-  Avoid Really,  very,  a lot, so. </a:t>
            </a:r>
          </a:p>
          <a:p>
            <a:endParaRPr lang="en-US" sz="2800" b="1" dirty="0" smtClean="0"/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A lot of </a:t>
            </a:r>
            <a:r>
              <a:rPr lang="en-US" sz="2800" dirty="0" smtClean="0"/>
              <a:t>Students think university is </a:t>
            </a:r>
            <a:r>
              <a:rPr lang="en-US" sz="2800" dirty="0" smtClean="0">
                <a:solidFill>
                  <a:srgbClr val="00B050"/>
                </a:solidFill>
              </a:rPr>
              <a:t>very hard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Many </a:t>
            </a:r>
            <a:r>
              <a:rPr lang="en-US" sz="2800" dirty="0" smtClean="0"/>
              <a:t>Students think university is </a:t>
            </a:r>
            <a:r>
              <a:rPr lang="en-US" sz="2000" dirty="0" smtClean="0">
                <a:solidFill>
                  <a:srgbClr val="00B050"/>
                </a:solidFill>
              </a:rPr>
              <a:t>difficult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1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awood E. Sachit\Documents\wav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2776">
            <a:off x="80010" y="3892448"/>
            <a:ext cx="89154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Dawood E. Sachit\Documents\thank yo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8599">
            <a:off x="-111954" y="1808395"/>
            <a:ext cx="9188564" cy="302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awood E. Sachit\Documents\wave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7115">
            <a:off x="3532068" y="-181300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Dawood E. Sachit\Documents\wave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7115">
            <a:off x="-2003942" y="4931824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Dawood E. Sachit\Documents\wave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1225">
            <a:off x="3563457" y="5122501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Dawood E. Sachit\Documents\wave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1225">
            <a:off x="-2460233" y="-643355"/>
            <a:ext cx="8135268" cy="264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88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726</TotalTime>
  <Words>169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Noun Clause and Adjective Clause </vt:lpstr>
      <vt:lpstr>PowerPoint Presentation</vt:lpstr>
      <vt:lpstr>Adjective clause </vt:lpstr>
      <vt:lpstr>PowerPoint Presentation</vt:lpstr>
      <vt:lpstr>Paraphrasing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 Clause and Noun Clause</dc:title>
  <dc:creator>Dawood E. Sachit</dc:creator>
  <cp:lastModifiedBy>Dawood E. Sachit</cp:lastModifiedBy>
  <cp:revision>30</cp:revision>
  <dcterms:created xsi:type="dcterms:W3CDTF">2018-02-16T09:33:25Z</dcterms:created>
  <dcterms:modified xsi:type="dcterms:W3CDTF">2019-12-01T17:05:35Z</dcterms:modified>
</cp:coreProperties>
</file>