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794" autoAdjust="0"/>
    <p:restoredTop sz="94660"/>
  </p:normalViewPr>
  <p:slideViewPr>
    <p:cSldViewPr>
      <p:cViewPr>
        <p:scale>
          <a:sx n="67" d="100"/>
          <a:sy n="67" d="100"/>
        </p:scale>
        <p:origin x="-1590" y="-4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3" Type="http://schemas.openxmlformats.org/officeDocument/2006/relationships/image" Target="../media/image6.emf"/><Relationship Id="rId7" Type="http://schemas.openxmlformats.org/officeDocument/2006/relationships/image" Target="../media/image10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emf"/><Relationship Id="rId5" Type="http://schemas.openxmlformats.org/officeDocument/2006/relationships/image" Target="../media/image8.emf"/><Relationship Id="rId10" Type="http://schemas.openxmlformats.org/officeDocument/2006/relationships/image" Target="../media/image13.emf"/><Relationship Id="rId4" Type="http://schemas.openxmlformats.org/officeDocument/2006/relationships/image" Target="../media/image7.emf"/><Relationship Id="rId9" Type="http://schemas.openxmlformats.org/officeDocument/2006/relationships/image" Target="../media/image12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emf"/><Relationship Id="rId3" Type="http://schemas.openxmlformats.org/officeDocument/2006/relationships/image" Target="../media/image15.emf"/><Relationship Id="rId7" Type="http://schemas.openxmlformats.org/officeDocument/2006/relationships/image" Target="../media/image19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emf"/><Relationship Id="rId5" Type="http://schemas.openxmlformats.org/officeDocument/2006/relationships/image" Target="../media/image17.emf"/><Relationship Id="rId4" Type="http://schemas.openxmlformats.org/officeDocument/2006/relationships/image" Target="../media/image16.emf"/><Relationship Id="rId9" Type="http://schemas.openxmlformats.org/officeDocument/2006/relationships/image" Target="../media/image21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emf"/><Relationship Id="rId3" Type="http://schemas.openxmlformats.org/officeDocument/2006/relationships/image" Target="../media/image23.emf"/><Relationship Id="rId7" Type="http://schemas.openxmlformats.org/officeDocument/2006/relationships/image" Target="../media/image27.emf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emf"/><Relationship Id="rId5" Type="http://schemas.openxmlformats.org/officeDocument/2006/relationships/image" Target="../media/image25.emf"/><Relationship Id="rId4" Type="http://schemas.openxmlformats.org/officeDocument/2006/relationships/image" Target="../media/image24.emf"/><Relationship Id="rId9" Type="http://schemas.openxmlformats.org/officeDocument/2006/relationships/image" Target="../media/image29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emf"/><Relationship Id="rId3" Type="http://schemas.openxmlformats.org/officeDocument/2006/relationships/image" Target="../media/image31.emf"/><Relationship Id="rId7" Type="http://schemas.openxmlformats.org/officeDocument/2006/relationships/image" Target="../media/image35.emf"/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emf"/><Relationship Id="rId5" Type="http://schemas.openxmlformats.org/officeDocument/2006/relationships/image" Target="../media/image33.emf"/><Relationship Id="rId10" Type="http://schemas.openxmlformats.org/officeDocument/2006/relationships/image" Target="../media/image38.emf"/><Relationship Id="rId4" Type="http://schemas.openxmlformats.org/officeDocument/2006/relationships/image" Target="../media/image32.emf"/><Relationship Id="rId9" Type="http://schemas.openxmlformats.org/officeDocument/2006/relationships/image" Target="../media/image37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emf"/><Relationship Id="rId3" Type="http://schemas.openxmlformats.org/officeDocument/2006/relationships/image" Target="../media/image40.emf"/><Relationship Id="rId7" Type="http://schemas.openxmlformats.org/officeDocument/2006/relationships/image" Target="../media/image44.emf"/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emf"/><Relationship Id="rId5" Type="http://schemas.openxmlformats.org/officeDocument/2006/relationships/image" Target="../media/image42.emf"/><Relationship Id="rId4" Type="http://schemas.openxmlformats.org/officeDocument/2006/relationships/image" Target="../media/image41.emf"/><Relationship Id="rId9" Type="http://schemas.openxmlformats.org/officeDocument/2006/relationships/image" Target="../media/image46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emf"/><Relationship Id="rId2" Type="http://schemas.openxmlformats.org/officeDocument/2006/relationships/image" Target="../media/image47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.emf"/><Relationship Id="rId5" Type="http://schemas.openxmlformats.org/officeDocument/2006/relationships/image" Target="../media/image50.emf"/><Relationship Id="rId4" Type="http://schemas.openxmlformats.org/officeDocument/2006/relationships/image" Target="../media/image4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385" y="190500"/>
            <a:ext cx="4800599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446" y="1828800"/>
            <a:ext cx="6400800" cy="685800"/>
          </a:xfrm>
        </p:spPr>
        <p:txBody>
          <a:bodyPr/>
          <a:lstStyle/>
          <a:p>
            <a:pPr algn="l"/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1-Trigonometric   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substitutions</a:t>
            </a:r>
            <a:endParaRPr lang="ar-IQ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04800"/>
            <a:ext cx="7772400" cy="1470025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Techniques   of   Integration</a:t>
            </a: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819400"/>
            <a:ext cx="6400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908" y="3470031"/>
            <a:ext cx="6324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492" y="4267200"/>
            <a:ext cx="627770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622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04800"/>
            <a:ext cx="80010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307124"/>
            <a:ext cx="6216650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817199"/>
            <a:ext cx="6108700" cy="788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778919"/>
            <a:ext cx="5988050" cy="788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733800"/>
            <a:ext cx="5867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9625" y="4648200"/>
            <a:ext cx="5715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1625" y="4648200"/>
            <a:ext cx="54927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5334000"/>
            <a:ext cx="5562600" cy="5920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91200"/>
            <a:ext cx="5977548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01515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20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52400"/>
            <a:ext cx="7010400" cy="9545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14476" y="1143000"/>
            <a:ext cx="7534275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752600"/>
            <a:ext cx="6629400" cy="804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384" y="2711145"/>
            <a:ext cx="6064250" cy="881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9150" y="3580484"/>
            <a:ext cx="5988050" cy="846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8871" y="4532648"/>
            <a:ext cx="5560157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4510453"/>
            <a:ext cx="5715000" cy="7653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3135" y="5493023"/>
            <a:ext cx="6101129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84063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38200" y="381000"/>
            <a:ext cx="5919729" cy="707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57200"/>
            <a:ext cx="6064250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8138" y="1371600"/>
            <a:ext cx="5911850" cy="79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1919" y="2286000"/>
            <a:ext cx="5835650" cy="74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208338"/>
            <a:ext cx="6216650" cy="754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038600"/>
            <a:ext cx="6477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4595446"/>
            <a:ext cx="583565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715000"/>
            <a:ext cx="6820388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0746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57200"/>
            <a:ext cx="6752907" cy="954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600200"/>
            <a:ext cx="5270500" cy="766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819400"/>
            <a:ext cx="6216650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522785"/>
            <a:ext cx="5943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9425" y="4302370"/>
            <a:ext cx="712054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9" name="Picture 9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4929554"/>
            <a:ext cx="5791200" cy="633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30" name="Picture 10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95400" y="5562600"/>
            <a:ext cx="6325577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31" name="Picture 11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3623" y="5406353"/>
            <a:ext cx="5715000" cy="693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32" name="Picture 12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00" y="6023249"/>
            <a:ext cx="5422900" cy="633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14697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04800"/>
            <a:ext cx="6143307" cy="868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73063"/>
            <a:ext cx="6140450" cy="846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371600"/>
            <a:ext cx="6292850" cy="776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6010" y="2286000"/>
            <a:ext cx="6445250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124200"/>
            <a:ext cx="6445250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709987"/>
            <a:ext cx="68262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2" name="Picture 8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648200"/>
            <a:ext cx="67818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3" name="Picture 9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638800"/>
            <a:ext cx="6629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53422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2400"/>
            <a:ext cx="8382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999" y="1524000"/>
            <a:ext cx="8000999" cy="881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616200"/>
            <a:ext cx="731519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8270" y="3251200"/>
            <a:ext cx="6294437" cy="71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038600"/>
            <a:ext cx="5951540" cy="1096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5172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230</TotalTime>
  <Words>5</Words>
  <Application>Microsoft Office PowerPoint</Application>
  <PresentationFormat>On-screen Show (4:3)</PresentationFormat>
  <Paragraphs>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Slipstream</vt:lpstr>
      <vt:lpstr>Techniques   of   Integration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Techniques   of   Integration</dc:title>
  <dc:creator>Master</dc:creator>
  <cp:lastModifiedBy>Master</cp:lastModifiedBy>
  <cp:revision>22</cp:revision>
  <dcterms:created xsi:type="dcterms:W3CDTF">2006-08-16T00:00:00Z</dcterms:created>
  <dcterms:modified xsi:type="dcterms:W3CDTF">2018-12-20T06:56:15Z</dcterms:modified>
</cp:coreProperties>
</file>