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2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3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9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5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3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7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1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7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78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C96F1-7FCF-42BA-BF2A-CBDEBD836C7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C108F-3014-42C8-9EA5-E5C5B6F5B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7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Relationship Id="rId9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81000" y="199292"/>
            <a:ext cx="5562600" cy="1066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935"/>
            <a:ext cx="8382000" cy="822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7056438" cy="78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6827837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4191000"/>
            <a:ext cx="6500019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419600"/>
            <a:ext cx="6088856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029200"/>
            <a:ext cx="60960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638800"/>
            <a:ext cx="7315199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96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0200" y="228600"/>
            <a:ext cx="83058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6446837" cy="107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465938"/>
            <a:ext cx="6446837" cy="70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457514"/>
            <a:ext cx="5867400" cy="88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80" y="4495800"/>
            <a:ext cx="5860257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925" y="5334000"/>
            <a:ext cx="649287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070" y="5867400"/>
            <a:ext cx="651153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96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2" y="152400"/>
            <a:ext cx="7010400" cy="895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4" y="914400"/>
            <a:ext cx="5867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33600" y="1554662"/>
            <a:ext cx="6934200" cy="59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" y="2041525"/>
            <a:ext cx="5486400" cy="77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7300" y="2747963"/>
            <a:ext cx="6599237" cy="75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84548"/>
            <a:ext cx="5905416" cy="806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4038600"/>
            <a:ext cx="6294437" cy="74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4828338"/>
            <a:ext cx="6420686" cy="187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05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3</cp:revision>
  <dcterms:created xsi:type="dcterms:W3CDTF">2018-12-20T06:07:59Z</dcterms:created>
  <dcterms:modified xsi:type="dcterms:W3CDTF">2018-12-20T10:33:08Z</dcterms:modified>
</cp:coreProperties>
</file>