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AA751-4E6E-4745-A7B6-A1543DAEDCFC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7B26-FAE6-4B76-9FE3-9F3624FC6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2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76200" y="152400"/>
            <a:ext cx="3962400" cy="9144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91200" y="228600"/>
            <a:ext cx="9525000" cy="85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6216650" cy="69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636905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74938"/>
            <a:ext cx="6216650" cy="182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436268"/>
            <a:ext cx="5715000" cy="59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876800"/>
            <a:ext cx="7162799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727032"/>
            <a:ext cx="6781800" cy="116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81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6752907" cy="64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838200"/>
            <a:ext cx="6521450" cy="107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53907"/>
            <a:ext cx="6369050" cy="157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08" y="3352800"/>
            <a:ext cx="6172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3962400"/>
            <a:ext cx="6369050" cy="84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807500"/>
            <a:ext cx="6787662" cy="121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16" y="5943600"/>
            <a:ext cx="6278684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96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"/>
            <a:ext cx="6324600" cy="92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400" y="990600"/>
            <a:ext cx="6445250" cy="92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1912937"/>
            <a:ext cx="655955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66738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صورة 4" descr="1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05600" y="3798277"/>
            <a:ext cx="1467485" cy="2226310"/>
          </a:xfrm>
          <a:prstGeom prst="rect">
            <a:avLst/>
          </a:prstGeom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39945"/>
            <a:ext cx="6043246" cy="81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4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7239000" cy="70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5362"/>
            <a:ext cx="6445250" cy="159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36838"/>
            <a:ext cx="6216650" cy="79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57600"/>
            <a:ext cx="64008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02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5</cp:revision>
  <dcterms:created xsi:type="dcterms:W3CDTF">2006-08-16T00:00:00Z</dcterms:created>
  <dcterms:modified xsi:type="dcterms:W3CDTF">2018-12-20T07:07:46Z</dcterms:modified>
</cp:coreProperties>
</file>