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218BB-3E20-43D0-AF5B-58B7BB3E11F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C9351-1DD2-4EEA-B0C3-F61EEAED6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07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83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4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5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8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3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1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3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9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1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3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380D6-0625-49D2-BB81-BFA56081020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9E82-1F82-4C8B-9B7A-297F027FE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2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7" Type="http://schemas.openxmlformats.org/officeDocument/2006/relationships/image" Target="../media/image26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124200" y="157956"/>
            <a:ext cx="2667000" cy="649287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"/>
            <a:ext cx="66294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76962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524000"/>
            <a:ext cx="7467600" cy="66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09800"/>
            <a:ext cx="6597650" cy="94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200400"/>
            <a:ext cx="7010400" cy="150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648200"/>
            <a:ext cx="7391400" cy="102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5670673"/>
            <a:ext cx="6483350" cy="126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46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445250" cy="59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838200"/>
            <a:ext cx="6978650" cy="92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80088"/>
            <a:ext cx="636905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95600"/>
            <a:ext cx="6934200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24325"/>
            <a:ext cx="6756400" cy="617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24400"/>
            <a:ext cx="7696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91200"/>
            <a:ext cx="7162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00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0779"/>
            <a:ext cx="6521450" cy="7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857066"/>
            <a:ext cx="7010400" cy="14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745163" y="2363390"/>
            <a:ext cx="5112837" cy="886619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7400" y="2413000"/>
            <a:ext cx="853440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7601" y="3276600"/>
            <a:ext cx="7451725" cy="88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5" descr="2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912485" y="3657600"/>
            <a:ext cx="2088515" cy="2209800"/>
          </a:xfrm>
          <a:prstGeom prst="rect">
            <a:avLst/>
          </a:prstGeom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19600"/>
            <a:ext cx="6248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00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7133907" cy="139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6337300" cy="186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200400"/>
            <a:ext cx="6934200" cy="120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0" y="4495800"/>
            <a:ext cx="67818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6629400" cy="82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079210"/>
            <a:ext cx="5791200" cy="682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55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2</cp:revision>
  <dcterms:created xsi:type="dcterms:W3CDTF">2018-12-20T06:55:26Z</dcterms:created>
  <dcterms:modified xsi:type="dcterms:W3CDTF">2018-12-20T07:12:42Z</dcterms:modified>
</cp:coreProperties>
</file>