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8DF27-7D1D-489B-AA30-178C11C29E22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1FC25-B074-4EA6-9D2E-95EEF8CA1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1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7B26-FAE6-4B76-9FE3-9F3624FC66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4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8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6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2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4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5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8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7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6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133FA-4CC6-4C53-8A77-5410D0B6D777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0FD6A-8006-477D-8CEC-602D42A2B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0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11" Type="http://schemas.openxmlformats.org/officeDocument/2006/relationships/image" Target="../media/image25.emf"/><Relationship Id="rId5" Type="http://schemas.openxmlformats.org/officeDocument/2006/relationships/image" Target="../media/image19.emf"/><Relationship Id="rId10" Type="http://schemas.openxmlformats.org/officeDocument/2006/relationships/image" Target="../media/image24.emf"/><Relationship Id="rId4" Type="http://schemas.openxmlformats.org/officeDocument/2006/relationships/image" Target="../media/image18.emf"/><Relationship Id="rId9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6676706" cy="12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2087"/>
            <a:ext cx="7239000" cy="27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67200"/>
            <a:ext cx="6934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0"/>
            <a:ext cx="65532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7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"/>
            <a:ext cx="6705600" cy="119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6750050" cy="65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6292850" cy="143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81400"/>
            <a:ext cx="66738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72135"/>
            <a:ext cx="6400799" cy="220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52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6067106" cy="91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3914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06004"/>
            <a:ext cx="667385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3321966"/>
            <a:ext cx="6445250" cy="51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733800"/>
            <a:ext cx="7239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181600"/>
            <a:ext cx="7620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09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585537" y="304800"/>
            <a:ext cx="8278678" cy="91440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74" y="474663"/>
            <a:ext cx="8022004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1219200"/>
            <a:ext cx="6324600" cy="68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2125" y="1905000"/>
            <a:ext cx="606425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95800" y="2438400"/>
            <a:ext cx="6477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36" y="3048000"/>
            <a:ext cx="6424863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57600"/>
            <a:ext cx="52705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4191000"/>
            <a:ext cx="52705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4648200"/>
            <a:ext cx="52705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05400"/>
            <a:ext cx="6257090" cy="100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36" y="6127750"/>
            <a:ext cx="52705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5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1</cp:revision>
  <dcterms:created xsi:type="dcterms:W3CDTF">2018-12-20T07:09:31Z</dcterms:created>
  <dcterms:modified xsi:type="dcterms:W3CDTF">2018-12-20T07:13:02Z</dcterms:modified>
</cp:coreProperties>
</file>