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3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7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0B5E-0411-464B-B42C-8C1E88B6D04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A103-526A-4876-AF39-DB738C739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2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06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Integrals involving rational exponents </a:t>
            </a:r>
            <a:endParaRPr lang="en-US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24" y="1284468"/>
            <a:ext cx="4896544" cy="42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21953"/>
            <a:ext cx="5260975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260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73" y="2420888"/>
            <a:ext cx="662912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صورة 7" descr="1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97039" y="2660000"/>
            <a:ext cx="2191385" cy="1849120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05" y="3356992"/>
            <a:ext cx="52609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933056"/>
            <a:ext cx="5260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62909"/>
            <a:ext cx="6120680" cy="63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64385"/>
            <a:ext cx="6624736" cy="58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99247" y="188640"/>
            <a:ext cx="7743055" cy="62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980728"/>
            <a:ext cx="7056783" cy="65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648072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صورة 6" descr="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63836" y="1655525"/>
            <a:ext cx="2200652" cy="2637571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96" y="3190874"/>
            <a:ext cx="5654824" cy="81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588445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957738"/>
            <a:ext cx="7200800" cy="63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69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840" y="260648"/>
            <a:ext cx="7200799" cy="68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1218903"/>
            <a:ext cx="7776864" cy="98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12068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3212976"/>
            <a:ext cx="6624736" cy="106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01" y="4437112"/>
            <a:ext cx="52609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09" y="5085184"/>
            <a:ext cx="5260975" cy="5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19787"/>
            <a:ext cx="5544616" cy="66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3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8" y="332656"/>
            <a:ext cx="5260975" cy="53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196752"/>
            <a:ext cx="5260975" cy="41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8880" y="1196752"/>
            <a:ext cx="5260975" cy="3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9" y="1916832"/>
            <a:ext cx="590904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61" y="2852936"/>
            <a:ext cx="5798839" cy="59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649" y="3610347"/>
            <a:ext cx="5942855" cy="6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Integrals involving rational exponents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Integrals involving rational exponents</dc:title>
  <dc:creator>Master</dc:creator>
  <cp:lastModifiedBy>Master</cp:lastModifiedBy>
  <cp:revision>5</cp:revision>
  <dcterms:created xsi:type="dcterms:W3CDTF">2018-12-20T10:53:57Z</dcterms:created>
  <dcterms:modified xsi:type="dcterms:W3CDTF">2018-12-20T11:46:30Z</dcterms:modified>
</cp:coreProperties>
</file>