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80B5E-0411-464B-B42C-8C1E88B6D04D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3A103-526A-4876-AF39-DB738C739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536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80B5E-0411-464B-B42C-8C1E88B6D04D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3A103-526A-4876-AF39-DB738C739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236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80B5E-0411-464B-B42C-8C1E88B6D04D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3A103-526A-4876-AF39-DB738C739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59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80B5E-0411-464B-B42C-8C1E88B6D04D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3A103-526A-4876-AF39-DB738C739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827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80B5E-0411-464B-B42C-8C1E88B6D04D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3A103-526A-4876-AF39-DB738C739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343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80B5E-0411-464B-B42C-8C1E88B6D04D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3A103-526A-4876-AF39-DB738C739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446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80B5E-0411-464B-B42C-8C1E88B6D04D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3A103-526A-4876-AF39-DB738C739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611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80B5E-0411-464B-B42C-8C1E88B6D04D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3A103-526A-4876-AF39-DB738C739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775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80B5E-0411-464B-B42C-8C1E88B6D04D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3A103-526A-4876-AF39-DB738C739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24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80B5E-0411-464B-B42C-8C1E88B6D04D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3A103-526A-4876-AF39-DB738C739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951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80B5E-0411-464B-B42C-8C1E88B6D04D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43A103-526A-4876-AF39-DB738C739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769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180B5E-0411-464B-B42C-8C1E88B6D04D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43A103-526A-4876-AF39-DB738C7390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528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emf"/><Relationship Id="rId10" Type="http://schemas.openxmlformats.org/officeDocument/2006/relationships/image" Target="../media/image9.emf"/><Relationship Id="rId4" Type="http://schemas.openxmlformats.org/officeDocument/2006/relationships/image" Target="../media/image3.emf"/><Relationship Id="rId9" Type="http://schemas.openxmlformats.org/officeDocument/2006/relationships/image" Target="../media/image8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emf"/><Relationship Id="rId3" Type="http://schemas.openxmlformats.org/officeDocument/2006/relationships/image" Target="../media/image11.emf"/><Relationship Id="rId7" Type="http://schemas.openxmlformats.org/officeDocument/2006/relationships/image" Target="../media/image15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emf"/><Relationship Id="rId5" Type="http://schemas.openxmlformats.org/officeDocument/2006/relationships/image" Target="../media/image13.jpeg"/><Relationship Id="rId4" Type="http://schemas.openxmlformats.org/officeDocument/2006/relationships/image" Target="../media/image12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emf"/><Relationship Id="rId3" Type="http://schemas.openxmlformats.org/officeDocument/2006/relationships/image" Target="../media/image18.emf"/><Relationship Id="rId7" Type="http://schemas.openxmlformats.org/officeDocument/2006/relationships/image" Target="../media/image22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emf"/><Relationship Id="rId5" Type="http://schemas.openxmlformats.org/officeDocument/2006/relationships/image" Target="../media/image20.emf"/><Relationship Id="rId4" Type="http://schemas.openxmlformats.org/officeDocument/2006/relationships/image" Target="../media/image19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7" Type="http://schemas.openxmlformats.org/officeDocument/2006/relationships/image" Target="../media/image29.emf"/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emf"/><Relationship Id="rId5" Type="http://schemas.openxmlformats.org/officeDocument/2006/relationships/image" Target="../media/image27.emf"/><Relationship Id="rId4" Type="http://schemas.openxmlformats.org/officeDocument/2006/relationships/image" Target="../media/image2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206" y="0"/>
            <a:ext cx="7772400" cy="1470025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Integrals involving rational exponents </a:t>
            </a:r>
            <a:endParaRPr lang="en-US" sz="2400" b="1" dirty="0">
              <a:solidFill>
                <a:srgbClr val="FF0000"/>
              </a:solidFill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844824" y="1284468"/>
            <a:ext cx="4896544" cy="4213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221953"/>
            <a:ext cx="5260975" cy="550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772816"/>
            <a:ext cx="5260975" cy="54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3273" y="2420888"/>
            <a:ext cx="6629127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صورة 7" descr="1.jpg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197039" y="2660000"/>
            <a:ext cx="2191385" cy="1849120"/>
          </a:xfrm>
          <a:prstGeom prst="rect">
            <a:avLst/>
          </a:prstGeom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1305" y="3356992"/>
            <a:ext cx="5260975" cy="484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3933056"/>
            <a:ext cx="5260975" cy="54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662909"/>
            <a:ext cx="6120680" cy="6382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5364385"/>
            <a:ext cx="6624736" cy="5848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94235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899247" y="188640"/>
            <a:ext cx="7743055" cy="6225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6632" y="980728"/>
            <a:ext cx="7056783" cy="6527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44824"/>
            <a:ext cx="6480720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صورة 6" descr="2.jpg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763836" y="1655525"/>
            <a:ext cx="2200652" cy="2637571"/>
          </a:xfrm>
          <a:prstGeom prst="rect">
            <a:avLst/>
          </a:prstGeom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7496" y="3190874"/>
            <a:ext cx="5654824" cy="8141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149080"/>
            <a:ext cx="5884450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4957738"/>
            <a:ext cx="7200800" cy="6315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73695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988840" y="260648"/>
            <a:ext cx="7200799" cy="689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64704" y="1218903"/>
            <a:ext cx="7776864" cy="9859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276872"/>
            <a:ext cx="6120680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04664" y="3212976"/>
            <a:ext cx="6624736" cy="10674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5401" y="4437112"/>
            <a:ext cx="5260975" cy="484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7409" y="5085184"/>
            <a:ext cx="5260975" cy="534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5719787"/>
            <a:ext cx="5544616" cy="661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81387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60848" y="332656"/>
            <a:ext cx="5260975" cy="5394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1513" y="1196752"/>
            <a:ext cx="5260975" cy="411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48880" y="1196752"/>
            <a:ext cx="5260975" cy="3398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129" y="1916832"/>
            <a:ext cx="5909047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3561" y="2852936"/>
            <a:ext cx="5798839" cy="599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5649" y="3610347"/>
            <a:ext cx="5942855" cy="6107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0190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4</Words>
  <Application>Microsoft Office PowerPoint</Application>
  <PresentationFormat>On-screen Show (4:3)</PresentationFormat>
  <Paragraphs>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Integrals involving rational exponents </vt:lpstr>
      <vt:lpstr>PowerPoint Presentation</vt:lpstr>
      <vt:lpstr>PowerPoint Presentation</vt:lpstr>
      <vt:lpstr>PowerPoint Presentation</vt:lpstr>
    </vt:vector>
  </TitlesOfParts>
  <Company>Microsoft (C)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Integrals involving rational exponents</dc:title>
  <dc:creator>Master</dc:creator>
  <cp:lastModifiedBy>Master</cp:lastModifiedBy>
  <cp:revision>5</cp:revision>
  <dcterms:created xsi:type="dcterms:W3CDTF">2018-12-20T10:53:57Z</dcterms:created>
  <dcterms:modified xsi:type="dcterms:W3CDTF">2018-12-20T11:46:30Z</dcterms:modified>
</cp:coreProperties>
</file>