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image" Target="../media/image9.emf"/><Relationship Id="rId7" Type="http://schemas.openxmlformats.org/officeDocument/2006/relationships/image" Target="../media/image13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4" Type="http://schemas.openxmlformats.org/officeDocument/2006/relationships/image" Target="../media/image10.emf"/><Relationship Id="rId9" Type="http://schemas.openxmlformats.org/officeDocument/2006/relationships/image" Target="../media/image15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emf"/><Relationship Id="rId3" Type="http://schemas.openxmlformats.org/officeDocument/2006/relationships/image" Target="../media/image17.emf"/><Relationship Id="rId7" Type="http://schemas.openxmlformats.org/officeDocument/2006/relationships/image" Target="../media/image21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emf"/><Relationship Id="rId5" Type="http://schemas.openxmlformats.org/officeDocument/2006/relationships/image" Target="../media/image19.emf"/><Relationship Id="rId4" Type="http://schemas.openxmlformats.org/officeDocument/2006/relationships/image" Target="../media/image18.emf"/><Relationship Id="rId9" Type="http://schemas.openxmlformats.org/officeDocument/2006/relationships/image" Target="../media/image23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emf"/><Relationship Id="rId3" Type="http://schemas.openxmlformats.org/officeDocument/2006/relationships/image" Target="../media/image25.emf"/><Relationship Id="rId7" Type="http://schemas.openxmlformats.org/officeDocument/2006/relationships/image" Target="../media/image29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emf"/><Relationship Id="rId5" Type="http://schemas.openxmlformats.org/officeDocument/2006/relationships/image" Target="../media/image27.emf"/><Relationship Id="rId4" Type="http://schemas.openxmlformats.org/officeDocument/2006/relationships/image" Target="../media/image2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"/>
            <a:ext cx="71628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67000" y="887413"/>
            <a:ext cx="6172200" cy="636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0" y="1890713"/>
            <a:ext cx="6248400" cy="623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2708275"/>
            <a:ext cx="6172200" cy="64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00200" y="3806825"/>
            <a:ext cx="6175375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810000"/>
            <a:ext cx="5943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243513"/>
            <a:ext cx="7162800" cy="77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328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1400" y="152400"/>
            <a:ext cx="6019800" cy="636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19400" y="1093788"/>
            <a:ext cx="5638800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987425"/>
            <a:ext cx="5260975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752600"/>
            <a:ext cx="5791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38200" y="3017838"/>
            <a:ext cx="5638800" cy="1020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017838"/>
            <a:ext cx="5260975" cy="1020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3025" y="3200400"/>
            <a:ext cx="5718175" cy="86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706938"/>
            <a:ext cx="7735887" cy="1236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4203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14600" y="228600"/>
            <a:ext cx="9296400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38200" y="1066800"/>
            <a:ext cx="79248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8288" y="1905000"/>
            <a:ext cx="5983288" cy="677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667000"/>
            <a:ext cx="5260975" cy="69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00400" y="3376613"/>
            <a:ext cx="8229600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9600" y="4024312"/>
            <a:ext cx="6440488" cy="62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633912"/>
            <a:ext cx="5260975" cy="62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1" y="5367338"/>
            <a:ext cx="5830888" cy="65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771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381000"/>
            <a:ext cx="76200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303338"/>
            <a:ext cx="6288088" cy="677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425" y="2286000"/>
            <a:ext cx="5260975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52600" y="3300413"/>
            <a:ext cx="7659688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937" y="4024313"/>
            <a:ext cx="6748463" cy="70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1425" y="4765675"/>
            <a:ext cx="5260975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5562600"/>
            <a:ext cx="5260975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0557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Master</dc:creator>
  <cp:lastModifiedBy>Master</cp:lastModifiedBy>
  <cp:revision>6</cp:revision>
  <dcterms:created xsi:type="dcterms:W3CDTF">2006-08-16T00:00:00Z</dcterms:created>
  <dcterms:modified xsi:type="dcterms:W3CDTF">2018-12-20T12:45:45Z</dcterms:modified>
</cp:coreProperties>
</file>