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Relationship Id="rId9" Type="http://schemas.openxmlformats.org/officeDocument/2006/relationships/image" Target="../media/image1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3400"/>
            <a:ext cx="68262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95800" y="588530"/>
            <a:ext cx="583565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1295400"/>
            <a:ext cx="545465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2057400"/>
            <a:ext cx="52705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" y="2971800"/>
            <a:ext cx="52705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00" y="3810000"/>
            <a:ext cx="5270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8200" y="44958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078412"/>
            <a:ext cx="6292850" cy="71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950" y="5872162"/>
            <a:ext cx="5835650" cy="68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960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43013" y="152400"/>
            <a:ext cx="6910387" cy="21336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76200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7315200" cy="60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520825"/>
            <a:ext cx="7054850" cy="61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7600" y="2590800"/>
            <a:ext cx="8229600" cy="43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01988"/>
            <a:ext cx="6629400" cy="608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035425"/>
            <a:ext cx="6858000" cy="61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3625"/>
            <a:ext cx="70104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0" y="5665788"/>
            <a:ext cx="9144000" cy="81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79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0" y="381000"/>
            <a:ext cx="8001000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144588"/>
            <a:ext cx="8001000" cy="76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7391400" cy="68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0400"/>
            <a:ext cx="697865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682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3</cp:revision>
  <dcterms:created xsi:type="dcterms:W3CDTF">2006-08-16T00:00:00Z</dcterms:created>
  <dcterms:modified xsi:type="dcterms:W3CDTF">2018-12-21T08:40:39Z</dcterms:modified>
</cp:coreProperties>
</file>