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1A87D-37C8-4D77-9274-007AB2545671}" type="datetimeFigureOut">
              <a:rPr lang="en-US" smtClean="0"/>
              <a:t>12/22/2018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29EFD-CC8D-4BAB-A1BD-ECDBA67FC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2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29EFD-CC8D-4BAB-A1BD-ECDBA67FCC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82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13" Type="http://schemas.openxmlformats.org/officeDocument/2006/relationships/image" Target="../media/image26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12" Type="http://schemas.openxmlformats.org/officeDocument/2006/relationships/image" Target="../media/image25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11" Type="http://schemas.openxmlformats.org/officeDocument/2006/relationships/image" Target="../media/image24.emf"/><Relationship Id="rId5" Type="http://schemas.openxmlformats.org/officeDocument/2006/relationships/image" Target="../media/image18.emf"/><Relationship Id="rId10" Type="http://schemas.openxmlformats.org/officeDocument/2006/relationships/image" Target="../media/image23.emf"/><Relationship Id="rId4" Type="http://schemas.openxmlformats.org/officeDocument/2006/relationships/image" Target="../media/image17.emf"/><Relationship Id="rId9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68363" y="228600"/>
            <a:ext cx="6980237" cy="67945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0" y="304800"/>
            <a:ext cx="9144000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0" y="1295400"/>
            <a:ext cx="6369050" cy="4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315200" cy="116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3429000"/>
            <a:ext cx="8153400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8600" y="4565650"/>
            <a:ext cx="5715000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0" y="4454525"/>
            <a:ext cx="8915400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097462"/>
            <a:ext cx="7162800" cy="99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5786438"/>
            <a:ext cx="5727700" cy="69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57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19800" y="304800"/>
            <a:ext cx="8382000" cy="42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5911850" cy="61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"/>
            <a:ext cx="64452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92212"/>
            <a:ext cx="6096000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81336" y="2057400"/>
            <a:ext cx="2890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put n=3 in reduction formula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2743200"/>
            <a:ext cx="5983287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3630612"/>
            <a:ext cx="5260975" cy="63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02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3800" y="381000"/>
            <a:ext cx="5260975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400" y="228600"/>
            <a:ext cx="8001000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838200"/>
            <a:ext cx="5867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524000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75" y="2209800"/>
            <a:ext cx="6708775" cy="841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9287" y="2936875"/>
            <a:ext cx="5907087" cy="79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2400" y="3886200"/>
            <a:ext cx="5260975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3810000"/>
            <a:ext cx="754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4267200"/>
            <a:ext cx="58705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4876800"/>
            <a:ext cx="526097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427662"/>
            <a:ext cx="6022975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6083300"/>
            <a:ext cx="58674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37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On-screen Show (4:3)</PresentationFormat>
  <Paragraphs>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5</cp:revision>
  <dcterms:created xsi:type="dcterms:W3CDTF">2006-08-16T00:00:00Z</dcterms:created>
  <dcterms:modified xsi:type="dcterms:W3CDTF">2018-12-22T18:55:13Z</dcterms:modified>
</cp:coreProperties>
</file>