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A87D-37C8-4D77-9274-007AB2545671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29EFD-CC8D-4BAB-A1BD-ECDBA67FC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2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9EFD-CC8D-4BAB-A1BD-ECDBA67FCC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image" Target="../media/image26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5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image" Target="../media/image24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8363" y="228600"/>
            <a:ext cx="6980237" cy="6794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0" y="304800"/>
            <a:ext cx="914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0" y="1295400"/>
            <a:ext cx="6369050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315200" cy="11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429000"/>
            <a:ext cx="81534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600" y="4565650"/>
            <a:ext cx="571500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4454525"/>
            <a:ext cx="8915400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97462"/>
            <a:ext cx="716280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5786438"/>
            <a:ext cx="5727700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57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9800" y="304800"/>
            <a:ext cx="8382000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591185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"/>
            <a:ext cx="64452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92212"/>
            <a:ext cx="609600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81336" y="2057400"/>
            <a:ext cx="2890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put n=3 in reduction formula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2743200"/>
            <a:ext cx="59832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3630612"/>
            <a:ext cx="5260975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0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3800" y="381000"/>
            <a:ext cx="526097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228600"/>
            <a:ext cx="80010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838200"/>
            <a:ext cx="586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524000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2209800"/>
            <a:ext cx="6708775" cy="84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9287" y="2936875"/>
            <a:ext cx="5907087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400" y="3886200"/>
            <a:ext cx="526097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3810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267200"/>
            <a:ext cx="5870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4876800"/>
            <a:ext cx="52609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27662"/>
            <a:ext cx="602297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083300"/>
            <a:ext cx="58674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3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On-screen Show (4:3)</PresentationFormat>
  <Paragraphs>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5</cp:revision>
  <dcterms:created xsi:type="dcterms:W3CDTF">2006-08-16T00:00:00Z</dcterms:created>
  <dcterms:modified xsi:type="dcterms:W3CDTF">2018-12-22T18:55:13Z</dcterms:modified>
</cp:coreProperties>
</file>