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7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6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7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2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5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5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9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7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3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C215E-D47E-4CCF-8DF6-E245C0E3DFDA}" type="datetimeFigureOut">
              <a:rPr lang="en-US" smtClean="0"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E3DB-B7D9-4FB2-9B6A-A9EE6E5F4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2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Relationship Id="rId9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Relationship Id="rId9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83568" y="1340768"/>
            <a:ext cx="7644010" cy="7920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131840" y="116632"/>
            <a:ext cx="3312368" cy="544513"/>
          </a:xfrm>
          <a:prstGeom prst="horizontalScroll">
            <a:avLst>
              <a:gd name="adj" fmla="val 12500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4751" y="188640"/>
            <a:ext cx="6446911" cy="42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0848" y="836712"/>
            <a:ext cx="6878959" cy="49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77" y="1412776"/>
            <a:ext cx="6878959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2132856"/>
            <a:ext cx="5942855" cy="88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6952" y="3068960"/>
            <a:ext cx="5654823" cy="49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2776" y="3068960"/>
            <a:ext cx="6918349" cy="60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521" y="2996952"/>
            <a:ext cx="6197079" cy="73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82355"/>
            <a:ext cx="6696744" cy="61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366940"/>
            <a:ext cx="6806951" cy="71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93" y="5116041"/>
            <a:ext cx="6158879" cy="54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14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6984776" cy="49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69" y="692696"/>
            <a:ext cx="7527031" cy="88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67544" y="1772816"/>
            <a:ext cx="8280920" cy="100404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2764"/>
            <a:ext cx="7992888" cy="79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61048" y="2996952"/>
            <a:ext cx="6590927" cy="48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2924944"/>
            <a:ext cx="6806951" cy="60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3" y="3608760"/>
            <a:ext cx="6446911" cy="61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372719"/>
            <a:ext cx="7848872" cy="85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5" y="5373216"/>
            <a:ext cx="6230887" cy="67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60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0848" y="188640"/>
            <a:ext cx="7992888" cy="826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93" y="1124744"/>
            <a:ext cx="6374903" cy="92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031087" cy="75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81350"/>
            <a:ext cx="7272807" cy="60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93" y="4115844"/>
            <a:ext cx="11415463" cy="212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18" y="4725144"/>
            <a:ext cx="6014862" cy="55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80928" y="5179094"/>
            <a:ext cx="8103095" cy="48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17" y="5700613"/>
            <a:ext cx="7671047" cy="53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4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4</cp:revision>
  <dcterms:created xsi:type="dcterms:W3CDTF">2018-12-31T10:46:35Z</dcterms:created>
  <dcterms:modified xsi:type="dcterms:W3CDTF">2018-12-31T11:30:33Z</dcterms:modified>
</cp:coreProperties>
</file>