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76200"/>
            <a:ext cx="8863012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7238"/>
            <a:ext cx="7620000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2400" y="1951038"/>
            <a:ext cx="68580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590800"/>
            <a:ext cx="7467599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98888"/>
            <a:ext cx="6135687" cy="77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53000"/>
            <a:ext cx="7431087" cy="55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85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29400" y="381000"/>
            <a:ext cx="10439400" cy="86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524000"/>
            <a:ext cx="6135687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2362200"/>
            <a:ext cx="5754687" cy="75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98825"/>
            <a:ext cx="5983287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4489450"/>
            <a:ext cx="65166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17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5907087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143000"/>
            <a:ext cx="5260975" cy="89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5791200" cy="7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2613"/>
            <a:ext cx="6781800" cy="83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3962400"/>
            <a:ext cx="6745287" cy="85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33963"/>
            <a:ext cx="6364287" cy="83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92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543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7" y="1828800"/>
            <a:ext cx="7278687" cy="89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3048000"/>
            <a:ext cx="6592887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4000500"/>
            <a:ext cx="6288087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67300"/>
            <a:ext cx="6364287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13" y="5905500"/>
            <a:ext cx="7354887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39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152400"/>
            <a:ext cx="7050087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6592887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2209800"/>
            <a:ext cx="7202487" cy="109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1988"/>
            <a:ext cx="7050087" cy="83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6" y="4191000"/>
            <a:ext cx="6708774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53000"/>
            <a:ext cx="6211887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5753100"/>
            <a:ext cx="7354887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998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2018-12-31T12:04:55Z</dcterms:modified>
</cp:coreProperties>
</file>