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7" Type="http://schemas.openxmlformats.org/officeDocument/2006/relationships/image" Target="../media/image17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emf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emf"/><Relationship Id="rId3" Type="http://schemas.openxmlformats.org/officeDocument/2006/relationships/image" Target="../media/image25.emf"/><Relationship Id="rId7" Type="http://schemas.openxmlformats.org/officeDocument/2006/relationships/image" Target="../media/image29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emf"/><Relationship Id="rId5" Type="http://schemas.openxmlformats.org/officeDocument/2006/relationships/image" Target="../media/image27.emf"/><Relationship Id="rId4" Type="http://schemas.openxmlformats.org/officeDocument/2006/relationships/image" Target="../media/image2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8388" y="76200"/>
            <a:ext cx="8863012" cy="53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57238"/>
            <a:ext cx="7620000" cy="919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2400" y="1951038"/>
            <a:ext cx="68580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2590800"/>
            <a:ext cx="7467599" cy="104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798888"/>
            <a:ext cx="6135687" cy="773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953000"/>
            <a:ext cx="7431087" cy="554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8854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629400" y="381000"/>
            <a:ext cx="10439400" cy="868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3" y="1524000"/>
            <a:ext cx="6135687" cy="722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13" y="2362200"/>
            <a:ext cx="5754687" cy="757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98825"/>
            <a:ext cx="5983287" cy="73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5400" y="4489450"/>
            <a:ext cx="6516687" cy="53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5175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5907087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1143000"/>
            <a:ext cx="5260975" cy="893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0"/>
            <a:ext cx="5791200" cy="712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22613"/>
            <a:ext cx="6781800" cy="839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13" y="3962400"/>
            <a:ext cx="6745287" cy="852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033963"/>
            <a:ext cx="6364287" cy="833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920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04800"/>
            <a:ext cx="75438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5887" y="1828800"/>
            <a:ext cx="7278687" cy="893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913" y="3048000"/>
            <a:ext cx="6592887" cy="935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6313" y="4000500"/>
            <a:ext cx="6288087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067300"/>
            <a:ext cx="63642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4513" y="5905500"/>
            <a:ext cx="7354887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1394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13" y="152400"/>
            <a:ext cx="7050087" cy="1023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371600"/>
            <a:ext cx="6592887" cy="86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1513" y="2209800"/>
            <a:ext cx="7202487" cy="109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201988"/>
            <a:ext cx="7050087" cy="836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826" y="4191000"/>
            <a:ext cx="6708774" cy="74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953000"/>
            <a:ext cx="6211887" cy="59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5800" y="5753100"/>
            <a:ext cx="7354887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8998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Master</cp:lastModifiedBy>
  <cp:revision>3</cp:revision>
  <dcterms:created xsi:type="dcterms:W3CDTF">2006-08-16T00:00:00Z</dcterms:created>
  <dcterms:modified xsi:type="dcterms:W3CDTF">2018-12-31T12:04:55Z</dcterms:modified>
</cp:coreProperties>
</file>