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9.emf"/><Relationship Id="rId7" Type="http://schemas.openxmlformats.org/officeDocument/2006/relationships/image" Target="../media/image12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11" Type="http://schemas.openxmlformats.org/officeDocument/2006/relationships/image" Target="../media/image16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6.png"/><Relationship Id="rId9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Relationship Id="rId9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609600"/>
            <a:ext cx="3429000" cy="6159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838200"/>
            <a:ext cx="6934200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927350"/>
            <a:ext cx="6745288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60763"/>
            <a:ext cx="5260975" cy="24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75087"/>
            <a:ext cx="5486400" cy="54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6" y="4636077"/>
            <a:ext cx="6109854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89563"/>
            <a:ext cx="5260975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636428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11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609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27150"/>
            <a:ext cx="5983287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69963"/>
            <a:ext cx="5260975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6516687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6135687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03563"/>
            <a:ext cx="5260975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4038600"/>
            <a:ext cx="5943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08525"/>
            <a:ext cx="61722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75" y="5562600"/>
            <a:ext cx="52609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37163"/>
            <a:ext cx="5260975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6161087"/>
            <a:ext cx="57150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22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44" y="83127"/>
            <a:ext cx="7696199" cy="75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619999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1828800"/>
            <a:ext cx="59070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2590800"/>
            <a:ext cx="583088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3276600"/>
            <a:ext cx="57943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3886200"/>
            <a:ext cx="5794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244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5715000"/>
            <a:ext cx="60991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80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4</cp:revision>
  <dcterms:created xsi:type="dcterms:W3CDTF">2006-08-16T00:00:00Z</dcterms:created>
  <dcterms:modified xsi:type="dcterms:W3CDTF">2018-12-31T15:54:26Z</dcterms:modified>
</cp:coreProperties>
</file>