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10" Type="http://schemas.openxmlformats.org/officeDocument/2006/relationships/image" Target="../media/image17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2" y="76200"/>
            <a:ext cx="6656388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75438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33249"/>
            <a:ext cx="6052561" cy="1109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43200"/>
            <a:ext cx="52609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05200"/>
            <a:ext cx="52609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4267200"/>
            <a:ext cx="5715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5105400"/>
            <a:ext cx="6784975" cy="88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9800"/>
            <a:ext cx="5791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44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"/>
            <a:ext cx="42449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3" y="228600"/>
            <a:ext cx="6745287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6440487" cy="65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113" y="1828800"/>
            <a:ext cx="6135687" cy="84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2743200"/>
            <a:ext cx="6440488" cy="65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51225"/>
            <a:ext cx="5602287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81475"/>
            <a:ext cx="6440487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5794375" cy="70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553075"/>
            <a:ext cx="6211887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83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"/>
            <a:ext cx="6288088" cy="72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59436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1911350"/>
            <a:ext cx="5754687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09875"/>
            <a:ext cx="6553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876675"/>
            <a:ext cx="526097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4867275"/>
            <a:ext cx="63642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53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2006-08-16T00:00:00Z</dcterms:created>
  <dcterms:modified xsi:type="dcterms:W3CDTF">2018-12-31T16:25:31Z</dcterms:modified>
</cp:coreProperties>
</file>