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76200"/>
            <a:ext cx="6858000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651668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5754687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2209800"/>
            <a:ext cx="60594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87" y="2971800"/>
            <a:ext cx="6211887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33800"/>
            <a:ext cx="6248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114800"/>
            <a:ext cx="62118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46687"/>
            <a:ext cx="6059487" cy="145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04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6440488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6135688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681163"/>
            <a:ext cx="6781799" cy="60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" y="2565400"/>
            <a:ext cx="6592888" cy="1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4613"/>
            <a:ext cx="5602288" cy="76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37137"/>
            <a:ext cx="5830888" cy="12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2006-08-16T00:00:00Z</dcterms:created>
  <dcterms:modified xsi:type="dcterms:W3CDTF">2018-12-31T16:44:00Z</dcterms:modified>
</cp:coreProperties>
</file>