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-152400"/>
            <a:ext cx="68992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391400" cy="192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3048000"/>
            <a:ext cx="52705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76962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32287"/>
            <a:ext cx="7924800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4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153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0" y="1600200"/>
            <a:ext cx="81534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6563"/>
            <a:ext cx="8305800" cy="144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96414"/>
            <a:ext cx="8229600" cy="129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38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6200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7620000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35350"/>
            <a:ext cx="792480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9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229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7924800" cy="16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0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2006-08-16T00:00:00Z</dcterms:created>
  <dcterms:modified xsi:type="dcterms:W3CDTF">2018-12-31T19:30:20Z</dcterms:modified>
</cp:coreProperties>
</file>