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5" y="-152400"/>
            <a:ext cx="6899275" cy="103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7391400" cy="192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0200" y="3048000"/>
            <a:ext cx="52705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0"/>
            <a:ext cx="7696200" cy="103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332287"/>
            <a:ext cx="7924800" cy="191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949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15340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0" y="1600200"/>
            <a:ext cx="8153400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76563"/>
            <a:ext cx="8305800" cy="144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96414"/>
            <a:ext cx="8229600" cy="129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138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"/>
            <a:ext cx="76200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7620000" cy="102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35350"/>
            <a:ext cx="7924800" cy="235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499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229600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7924800" cy="168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407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2</cp:revision>
  <dcterms:created xsi:type="dcterms:W3CDTF">2006-08-16T00:00:00Z</dcterms:created>
  <dcterms:modified xsi:type="dcterms:W3CDTF">2018-12-31T19:30:20Z</dcterms:modified>
</cp:coreProperties>
</file>