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76962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3388"/>
            <a:ext cx="6521450" cy="159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7924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6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467600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465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51175"/>
            <a:ext cx="81534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8537"/>
            <a:ext cx="7696200" cy="12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8563"/>
            <a:ext cx="61404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34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772400" cy="137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8001000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60987"/>
            <a:ext cx="690245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4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2</cp:revision>
  <dcterms:created xsi:type="dcterms:W3CDTF">2006-08-16T00:00:00Z</dcterms:created>
  <dcterms:modified xsi:type="dcterms:W3CDTF">2018-12-31T19:51:37Z</dcterms:modified>
</cp:coreProperties>
</file>