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76962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973388"/>
            <a:ext cx="6521450" cy="159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7924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165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7467600" cy="120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44650"/>
            <a:ext cx="7239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51175"/>
            <a:ext cx="81534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8537"/>
            <a:ext cx="7696200" cy="121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278563"/>
            <a:ext cx="614045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234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7772400" cy="137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400"/>
            <a:ext cx="8001000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0"/>
            <a:ext cx="80010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60987"/>
            <a:ext cx="690245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144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2</cp:revision>
  <dcterms:created xsi:type="dcterms:W3CDTF">2006-08-16T00:00:00Z</dcterms:created>
  <dcterms:modified xsi:type="dcterms:W3CDTF">2018-12-31T19:51:37Z</dcterms:modified>
</cp:coreProperties>
</file>