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086600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7848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87650"/>
            <a:ext cx="7924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7924800" cy="167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8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772400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667385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001000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91250"/>
            <a:ext cx="52705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7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39140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543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97175"/>
            <a:ext cx="76200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862513"/>
            <a:ext cx="7772400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3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61404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5363"/>
            <a:ext cx="7620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6369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45" y="36576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0263"/>
            <a:ext cx="6140450" cy="153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56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2006-08-16T00:00:00Z</dcterms:created>
  <dcterms:modified xsi:type="dcterms:W3CDTF">2018-12-31T20:11:00Z</dcterms:modified>
</cp:coreProperties>
</file>