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066800"/>
            <a:ext cx="7086600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9600"/>
            <a:ext cx="7848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787650"/>
            <a:ext cx="79248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0"/>
            <a:ext cx="7924800" cy="1676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185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7772400" cy="168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133600"/>
            <a:ext cx="6673850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743200"/>
            <a:ext cx="8001000" cy="177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419600"/>
            <a:ext cx="77724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191250"/>
            <a:ext cx="5270500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7751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7391400" cy="117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2600"/>
            <a:ext cx="7543800" cy="125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797175"/>
            <a:ext cx="7620000" cy="192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4862513"/>
            <a:ext cx="7772400" cy="153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732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04800"/>
            <a:ext cx="614045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95363"/>
            <a:ext cx="7620000" cy="167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971800"/>
            <a:ext cx="636905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45" y="3657600"/>
            <a:ext cx="7391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640263"/>
            <a:ext cx="6140450" cy="153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1566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Master</cp:lastModifiedBy>
  <cp:revision>2</cp:revision>
  <dcterms:created xsi:type="dcterms:W3CDTF">2006-08-16T00:00:00Z</dcterms:created>
  <dcterms:modified xsi:type="dcterms:W3CDTF">2018-12-31T20:11:00Z</dcterms:modified>
</cp:coreProperties>
</file>