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-152400"/>
            <a:ext cx="7924799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3" y="2133600"/>
            <a:ext cx="6288087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76600"/>
            <a:ext cx="5260975" cy="63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25" y="3810000"/>
            <a:ext cx="5260975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825" y="4648200"/>
            <a:ext cx="5260975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6364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5260975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594350"/>
            <a:ext cx="526097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44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200"/>
            <a:ext cx="6364288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6592888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68625"/>
            <a:ext cx="526097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3775" y="3929063"/>
            <a:ext cx="52609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4643438"/>
            <a:ext cx="5260975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457825"/>
            <a:ext cx="5715001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802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-76200"/>
            <a:ext cx="667385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112" y="1350963"/>
            <a:ext cx="5830888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2286000"/>
            <a:ext cx="6669088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4343400"/>
            <a:ext cx="6669087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5600700"/>
            <a:ext cx="66294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883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304800"/>
            <a:ext cx="644048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6440487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2" y="2651125"/>
            <a:ext cx="6516688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3994150"/>
            <a:ext cx="624840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4772025"/>
            <a:ext cx="6440487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135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3</cp:revision>
  <dcterms:created xsi:type="dcterms:W3CDTF">2006-08-16T00:00:00Z</dcterms:created>
  <dcterms:modified xsi:type="dcterms:W3CDTF">2019-01-01T18:18:22Z</dcterms:modified>
</cp:coreProperties>
</file>