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153400" cy="210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7086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4106863"/>
            <a:ext cx="6364288" cy="130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181600"/>
            <a:ext cx="6135687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532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"/>
            <a:ext cx="8000999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3109913"/>
            <a:ext cx="8458198" cy="1157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41837"/>
            <a:ext cx="6897688" cy="102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141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9800" y="228600"/>
            <a:ext cx="72024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990600"/>
            <a:ext cx="7924799" cy="92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312" y="2286000"/>
            <a:ext cx="720248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725863"/>
            <a:ext cx="6973888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" y="4946650"/>
            <a:ext cx="6897688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774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09600" y="152400"/>
            <a:ext cx="7832725" cy="6324600"/>
          </a:xfrm>
          <a:prstGeom prst="rect">
            <a:avLst/>
          </a:prstGeom>
          <a:solidFill>
            <a:srgbClr val="B6DDE8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76200"/>
            <a:ext cx="7162799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23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Master</cp:lastModifiedBy>
  <cp:revision>2</cp:revision>
  <dcterms:created xsi:type="dcterms:W3CDTF">2006-08-16T00:00:00Z</dcterms:created>
  <dcterms:modified xsi:type="dcterms:W3CDTF">2019-01-01T18:40:04Z</dcterms:modified>
</cp:coreProperties>
</file>