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-228600"/>
            <a:ext cx="7924800" cy="343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94100"/>
            <a:ext cx="8229599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82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2" y="152400"/>
            <a:ext cx="6745288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762000"/>
            <a:ext cx="6897688" cy="164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2" y="2743200"/>
            <a:ext cx="7050088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98875"/>
            <a:ext cx="8153400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669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001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7543799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2" y="4267200"/>
            <a:ext cx="7848598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147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7924799" cy="220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828800"/>
            <a:ext cx="8534399" cy="220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38600"/>
            <a:ext cx="8153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634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"/>
            <a:ext cx="7380288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19400"/>
            <a:ext cx="7685087" cy="94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3781425"/>
            <a:ext cx="6973888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71988"/>
            <a:ext cx="613568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5251450"/>
            <a:ext cx="6669088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98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2</cp:revision>
  <dcterms:created xsi:type="dcterms:W3CDTF">2006-08-16T00:00:00Z</dcterms:created>
  <dcterms:modified xsi:type="dcterms:W3CDTF">2019-01-01T19:16:41Z</dcterms:modified>
</cp:coreProperties>
</file>