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8229599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5830888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81288"/>
            <a:ext cx="7391400" cy="16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38675"/>
            <a:ext cx="5260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صورة 16" descr="3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29200" y="4814570"/>
            <a:ext cx="2645727" cy="134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9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66690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781799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9000" y="2133600"/>
            <a:ext cx="68976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35250"/>
            <a:ext cx="659288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صورة 17" descr="1.jpg"/>
          <p:cNvPicPr/>
          <p:nvPr/>
        </p:nvPicPr>
        <p:blipFill>
          <a:blip r:embed="rId6" cstate="print"/>
          <a:stretch>
            <a:fillRect/>
          </a:stretch>
        </p:blipFill>
        <p:spPr>
          <a:xfrm rot="21409662">
            <a:off x="4902106" y="2925427"/>
            <a:ext cx="3886013" cy="1953713"/>
          </a:xfrm>
          <a:prstGeom prst="rect">
            <a:avLst/>
          </a:prstGeom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89538"/>
            <a:ext cx="6821489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73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25413"/>
            <a:ext cx="7924799" cy="330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02113"/>
            <a:ext cx="8153400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2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152400"/>
            <a:ext cx="52609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000999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7619999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160713"/>
            <a:ext cx="7924799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صورة 20" descr="1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8201" y="4512945"/>
            <a:ext cx="6794182" cy="188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3</cp:revision>
  <dcterms:created xsi:type="dcterms:W3CDTF">2006-08-16T00:00:00Z</dcterms:created>
  <dcterms:modified xsi:type="dcterms:W3CDTF">2019-01-01T19:42:40Z</dcterms:modified>
</cp:coreProperties>
</file>