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8229599" cy="164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47800"/>
            <a:ext cx="5830888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681288"/>
            <a:ext cx="7391400" cy="166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638675"/>
            <a:ext cx="526097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صورة 16" descr="3.jp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29200" y="4814570"/>
            <a:ext cx="2645727" cy="1343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291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6669088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14400"/>
            <a:ext cx="6781799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29000" y="2133600"/>
            <a:ext cx="6897688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635250"/>
            <a:ext cx="6592888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صورة 17" descr="1.jpg"/>
          <p:cNvPicPr/>
          <p:nvPr/>
        </p:nvPicPr>
        <p:blipFill>
          <a:blip r:embed="rId6" cstate="print"/>
          <a:stretch>
            <a:fillRect/>
          </a:stretch>
        </p:blipFill>
        <p:spPr>
          <a:xfrm rot="21409662">
            <a:off x="4902106" y="2925427"/>
            <a:ext cx="3886013" cy="1953713"/>
          </a:xfrm>
          <a:prstGeom prst="rect">
            <a:avLst/>
          </a:prstGeom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189538"/>
            <a:ext cx="6821489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737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125413"/>
            <a:ext cx="7924799" cy="330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202113"/>
            <a:ext cx="8153400" cy="174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421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3200" y="152400"/>
            <a:ext cx="526097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85800"/>
            <a:ext cx="8000999" cy="87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28800"/>
            <a:ext cx="7619999" cy="89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0" y="3160713"/>
            <a:ext cx="7924799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صورة 20" descr="1.jp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38201" y="4512945"/>
            <a:ext cx="6794182" cy="1887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954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Master</cp:lastModifiedBy>
  <cp:revision>3</cp:revision>
  <dcterms:created xsi:type="dcterms:W3CDTF">2006-08-16T00:00:00Z</dcterms:created>
  <dcterms:modified xsi:type="dcterms:W3CDTF">2019-01-01T19:42:40Z</dcterms:modified>
</cp:coreProperties>
</file>